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56" r:id="rId5"/>
    <p:sldId id="277" r:id="rId6"/>
    <p:sldId id="271" r:id="rId7"/>
    <p:sldId id="274" r:id="rId8"/>
    <p:sldId id="278" r:id="rId9"/>
    <p:sldId id="264" r:id="rId10"/>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96F9F9F-A95E-55D8-D874-27AFEB9C8BAB}" name="Gaida, Fellon (Health)" initials="GF(" userId="S::Fellon.Gaida@act.gov.au::5fc6db88-c68e-4560-8dc4-4ac0d93c4c1f" providerId="AD"/>
  <p188:author id="{6DFDEAD5-E8DC-5A5C-0E00-C26ECE8A3BB5}" name="Taylor-Rodgers, Eleanor (Health)" initials="TRE(" userId="S::Eleanor.Taylor-Rodge@act.gov.au::2c4bdb35-94e8-48a9-826c-b37d85f988eb" providerId="AD"/>
  <p188:author id="{0C0B1FDC-BFFF-952D-3F66-081A372E31C6}" name="Amghar, Jasie (Health)" initials="AJ(" userId="S::Jasie.Amghar@act.gov.au::e1a46ef6-6b0e-43a7-80e9-a163134fcf21"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62B5E"/>
    <a:srgbClr val="592D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76616" autoAdjust="0"/>
  </p:normalViewPr>
  <p:slideViewPr>
    <p:cSldViewPr>
      <p:cViewPr varScale="1">
        <p:scale>
          <a:sx n="51" d="100"/>
          <a:sy n="51" d="100"/>
        </p:scale>
        <p:origin x="1620" y="40"/>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393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972D168-E79F-4683-BBD5-1B16F1798CB0}" type="datetimeFigureOut">
              <a:rPr lang="en-AU" smtClean="0"/>
              <a:pPr/>
              <a:t>30/03/2023</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3E7A8ED-4FA0-4FFB-8138-19355E8C2C90}" type="slidenum">
              <a:rPr lang="en-AU" smtClean="0"/>
              <a:pPr/>
              <a:t>‹#›</a:t>
            </a:fld>
            <a:endParaRPr lang="en-AU"/>
          </a:p>
        </p:txBody>
      </p:sp>
    </p:spTree>
    <p:extLst>
      <p:ext uri="{BB962C8B-B14F-4D97-AF65-F5344CB8AC3E}">
        <p14:creationId xmlns:p14="http://schemas.microsoft.com/office/powerpoint/2010/main" val="36738723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3F8E1A-0DC6-47A6-873A-A375CC6A1F93}" type="datetimeFigureOut">
              <a:rPr lang="en-AU" smtClean="0"/>
              <a:t>30/03/2023</a:t>
            </a:fld>
            <a:endParaRPr lang="en-AU"/>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B36846-8D7D-4A7F-B306-71575DC96BDF}" type="slidenum">
              <a:rPr lang="en-AU" smtClean="0"/>
              <a:t>‹#›</a:t>
            </a:fld>
            <a:endParaRPr lang="en-AU"/>
          </a:p>
        </p:txBody>
      </p:sp>
    </p:spTree>
    <p:extLst>
      <p:ext uri="{BB962C8B-B14F-4D97-AF65-F5344CB8AC3E}">
        <p14:creationId xmlns:p14="http://schemas.microsoft.com/office/powerpoint/2010/main" val="3454637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79504" cy="4203898"/>
          </a:xfrm>
        </p:spPr>
        <p:txBody>
          <a:bodyPr/>
          <a:lstStyle/>
          <a:p>
            <a:endParaRPr lang="en-AU" sz="120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B36846-8D7D-4A7F-B306-71575DC96BDF}"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96549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67B36846-8D7D-4A7F-B306-71575DC96BDF}" type="slidenum">
              <a:rPr lang="en-AU" smtClean="0"/>
              <a:t>4</a:t>
            </a:fld>
            <a:endParaRPr lang="en-AU"/>
          </a:p>
        </p:txBody>
      </p:sp>
    </p:spTree>
    <p:extLst>
      <p:ext uri="{BB962C8B-B14F-4D97-AF65-F5344CB8AC3E}">
        <p14:creationId xmlns:p14="http://schemas.microsoft.com/office/powerpoint/2010/main" val="1821653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67B36846-8D7D-4A7F-B306-71575DC96BDF}" type="slidenum">
              <a:rPr lang="en-AU" smtClean="0"/>
              <a:t>5</a:t>
            </a:fld>
            <a:endParaRPr lang="en-AU"/>
          </a:p>
        </p:txBody>
      </p:sp>
    </p:spTree>
    <p:extLst>
      <p:ext uri="{BB962C8B-B14F-4D97-AF65-F5344CB8AC3E}">
        <p14:creationId xmlns:p14="http://schemas.microsoft.com/office/powerpoint/2010/main" val="22910375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Title_Colou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04528" y="2348880"/>
            <a:ext cx="8420100" cy="1362075"/>
          </a:xfrm>
        </p:spPr>
        <p:txBody>
          <a:bodyPr anchor="t"/>
          <a:lstStyle>
            <a:lvl1pPr algn="l">
              <a:defRPr sz="3200" b="1" cap="none">
                <a:solidFill>
                  <a:schemeClr val="bg1"/>
                </a:solidFill>
              </a:defRPr>
            </a:lvl1pPr>
          </a:lstStyle>
          <a:p>
            <a:r>
              <a:rPr lang="en-US" dirty="0"/>
              <a:t>Click To Edit Master Title Style</a:t>
            </a:r>
            <a:endParaRPr lang="en-AU" dirty="0"/>
          </a:p>
        </p:txBody>
      </p:sp>
      <p:sp>
        <p:nvSpPr>
          <p:cNvPr id="3" name="Text Placeholder 2"/>
          <p:cNvSpPr>
            <a:spLocks noGrp="1"/>
          </p:cNvSpPr>
          <p:nvPr>
            <p:ph type="body" idx="1" hasCustomPrompt="1"/>
          </p:nvPr>
        </p:nvSpPr>
        <p:spPr>
          <a:xfrm>
            <a:off x="704528" y="4005064"/>
            <a:ext cx="8420100" cy="1500187"/>
          </a:xfrm>
        </p:spPr>
        <p:txBody>
          <a:bodyPr anchor="b">
            <a:normAutofit/>
          </a:bodyPr>
          <a:lstStyle>
            <a:lvl1pPr marL="0" indent="0">
              <a:buNone/>
              <a:defRPr sz="18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Subtitle</a:t>
            </a:r>
          </a:p>
          <a:p>
            <a:pPr lvl="0"/>
            <a:r>
              <a:rPr lang="en-US" dirty="0"/>
              <a:t>Date</a:t>
            </a:r>
          </a:p>
        </p:txBody>
      </p:sp>
      <p:sp>
        <p:nvSpPr>
          <p:cNvPr id="5" name="Rectangle 4"/>
          <p:cNvSpPr/>
          <p:nvPr userDrawn="1"/>
        </p:nvSpPr>
        <p:spPr>
          <a:xfrm>
            <a:off x="0" y="6669360"/>
            <a:ext cx="9906000" cy="18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0513" y="476672"/>
            <a:ext cx="2736300" cy="71421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5"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cxnSp>
        <p:nvCxnSpPr>
          <p:cNvPr id="6" name="Straight Connector 5"/>
          <p:cNvCxnSpPr/>
          <p:nvPr userDrawn="1"/>
        </p:nvCxnSpPr>
        <p:spPr>
          <a:xfrm>
            <a:off x="506506" y="980728"/>
            <a:ext cx="8892988"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4394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_With Imag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60512" y="4509120"/>
            <a:ext cx="8420100" cy="1008112"/>
          </a:xfrm>
        </p:spPr>
        <p:txBody>
          <a:bodyPr anchor="t"/>
          <a:lstStyle>
            <a:lvl1pPr algn="l">
              <a:defRPr sz="3200" b="1" cap="none">
                <a:solidFill>
                  <a:schemeClr val="bg1"/>
                </a:solidFill>
              </a:defRPr>
            </a:lvl1pPr>
          </a:lstStyle>
          <a:p>
            <a:r>
              <a:rPr lang="en-US" dirty="0"/>
              <a:t>Click To Edit Master Title Style</a:t>
            </a:r>
            <a:endParaRPr lang="en-AU" dirty="0"/>
          </a:p>
        </p:txBody>
      </p:sp>
      <p:sp>
        <p:nvSpPr>
          <p:cNvPr id="3" name="Text Placeholder 2"/>
          <p:cNvSpPr>
            <a:spLocks noGrp="1"/>
          </p:cNvSpPr>
          <p:nvPr>
            <p:ph type="body" idx="1" hasCustomPrompt="1"/>
          </p:nvPr>
        </p:nvSpPr>
        <p:spPr>
          <a:xfrm>
            <a:off x="560512" y="5517232"/>
            <a:ext cx="8420100" cy="936104"/>
          </a:xfrm>
        </p:spPr>
        <p:txBody>
          <a:bodyPr anchor="b">
            <a:noAutofit/>
          </a:bodyPr>
          <a:lstStyle>
            <a:lvl1pPr marL="0" indent="0">
              <a:buNone/>
              <a:defRPr sz="18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Subtitle</a:t>
            </a:r>
          </a:p>
          <a:p>
            <a:pPr lvl="0"/>
            <a:r>
              <a:rPr lang="en-US" dirty="0"/>
              <a:t>Date</a:t>
            </a:r>
          </a:p>
        </p:txBody>
      </p:sp>
      <p:sp>
        <p:nvSpPr>
          <p:cNvPr id="8" name="Rectangle 7"/>
          <p:cNvSpPr/>
          <p:nvPr userDrawn="1"/>
        </p:nvSpPr>
        <p:spPr>
          <a:xfrm>
            <a:off x="0" y="1556792"/>
            <a:ext cx="9906000" cy="273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Picture Placeholder 9"/>
          <p:cNvSpPr>
            <a:spLocks noGrp="1"/>
          </p:cNvSpPr>
          <p:nvPr>
            <p:ph type="pic" sz="quarter" idx="10"/>
          </p:nvPr>
        </p:nvSpPr>
        <p:spPr>
          <a:xfrm>
            <a:off x="0" y="1628800"/>
            <a:ext cx="9906000" cy="2592288"/>
          </a:xfrm>
        </p:spPr>
        <p:txBody>
          <a:bodyPr anchor="ctr" anchorCtr="0"/>
          <a:lstStyle>
            <a:lvl1pPr algn="l">
              <a:defRPr/>
            </a:lvl1pPr>
          </a:lstStyle>
          <a:p>
            <a:r>
              <a:rPr lang="en-US"/>
              <a:t>Click icon to add picture</a:t>
            </a:r>
            <a:endParaRPr lang="en-AU" dirty="0"/>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0513" y="476672"/>
            <a:ext cx="2736300" cy="714210"/>
          </a:xfrm>
          <a:prstGeom prst="rect">
            <a:avLst/>
          </a:prstGeom>
        </p:spPr>
      </p:pic>
    </p:spTree>
    <p:extLst>
      <p:ext uri="{BB962C8B-B14F-4D97-AF65-F5344CB8AC3E}">
        <p14:creationId xmlns:p14="http://schemas.microsoft.com/office/powerpoint/2010/main" val="70267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_White Background_Imag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60512" y="4509120"/>
            <a:ext cx="8420100" cy="792088"/>
          </a:xfrm>
        </p:spPr>
        <p:txBody>
          <a:bodyPr anchor="t"/>
          <a:lstStyle>
            <a:lvl1pPr algn="l">
              <a:defRPr sz="3200" b="1" cap="none">
                <a:solidFill>
                  <a:schemeClr val="accent1"/>
                </a:solidFill>
              </a:defRPr>
            </a:lvl1pPr>
          </a:lstStyle>
          <a:p>
            <a:r>
              <a:rPr lang="en-US" dirty="0"/>
              <a:t>Click To Edit Master Title Style</a:t>
            </a:r>
            <a:endParaRPr lang="en-AU" dirty="0"/>
          </a:p>
        </p:txBody>
      </p:sp>
      <p:sp>
        <p:nvSpPr>
          <p:cNvPr id="3" name="Text Placeholder 2"/>
          <p:cNvSpPr>
            <a:spLocks noGrp="1"/>
          </p:cNvSpPr>
          <p:nvPr>
            <p:ph type="body" idx="1" hasCustomPrompt="1"/>
          </p:nvPr>
        </p:nvSpPr>
        <p:spPr>
          <a:xfrm>
            <a:off x="560512" y="5517232"/>
            <a:ext cx="8420100" cy="936104"/>
          </a:xfrm>
        </p:spPr>
        <p:txBody>
          <a:bodyPr anchor="b">
            <a:noAutofit/>
          </a:bodyPr>
          <a:lstStyle>
            <a:lvl1pPr marL="0" indent="0">
              <a:buNone/>
              <a:defRPr sz="1600" b="1">
                <a:solidFill>
                  <a:schemeClr val="accent3">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Subtitle</a:t>
            </a:r>
          </a:p>
          <a:p>
            <a:pPr lvl="0"/>
            <a:r>
              <a:rPr lang="en-US" dirty="0"/>
              <a:t>Date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0511" y="476672"/>
            <a:ext cx="2736305" cy="714210"/>
          </a:xfrm>
          <a:prstGeom prst="rect">
            <a:avLst/>
          </a:prstGeom>
        </p:spPr>
      </p:pic>
      <p:sp>
        <p:nvSpPr>
          <p:cNvPr id="8" name="Rectangle 7"/>
          <p:cNvSpPr/>
          <p:nvPr userDrawn="1"/>
        </p:nvSpPr>
        <p:spPr>
          <a:xfrm>
            <a:off x="0" y="1556792"/>
            <a:ext cx="9906000" cy="273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Picture Placeholder 9"/>
          <p:cNvSpPr>
            <a:spLocks noGrp="1"/>
          </p:cNvSpPr>
          <p:nvPr>
            <p:ph type="pic" sz="quarter" idx="10"/>
          </p:nvPr>
        </p:nvSpPr>
        <p:spPr>
          <a:xfrm>
            <a:off x="0" y="1628800"/>
            <a:ext cx="9906000" cy="2592288"/>
          </a:xfrm>
        </p:spPr>
        <p:txBody>
          <a:bodyPr anchor="ctr" anchorCtr="0"/>
          <a:lstStyle/>
          <a:p>
            <a:r>
              <a:rPr lang="en-US"/>
              <a:t>Click icon to add picture</a:t>
            </a:r>
            <a:endParaRPr lang="en-AU" dirty="0"/>
          </a:p>
        </p:txBody>
      </p:sp>
    </p:spTree>
    <p:extLst>
      <p:ext uri="{BB962C8B-B14F-4D97-AF65-F5344CB8AC3E}">
        <p14:creationId xmlns:p14="http://schemas.microsoft.com/office/powerpoint/2010/main" val="3887963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bg>
      <p:bgPr>
        <a:solidFill>
          <a:schemeClr val="accent2">
            <a:lumMod val="75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1065213" y="1700212"/>
            <a:ext cx="5471964" cy="3312963"/>
          </a:xfrm>
        </p:spPr>
        <p:txBody>
          <a:bodyPr>
            <a:noAutofit/>
          </a:bodyPr>
          <a:lstStyle>
            <a:lvl1pPr marL="0" indent="0">
              <a:buNone/>
              <a:defRPr sz="3200" b="1" baseline="0">
                <a:solidFill>
                  <a:schemeClr val="bg1"/>
                </a:solidFill>
                <a:latin typeface="Arial" panose="020B0604020202020204" pitchFamily="34" charset="0"/>
                <a:cs typeface="Arial" panose="020B0604020202020204" pitchFamily="34" charset="0"/>
              </a:defRPr>
            </a:lvl1pPr>
          </a:lstStyle>
          <a:p>
            <a:pPr lvl="0"/>
            <a:r>
              <a:rPr lang="en-US" dirty="0"/>
              <a:t>Click to enter section divider title</a:t>
            </a:r>
            <a:endParaRPr lang="en-AU" dirty="0"/>
          </a:p>
        </p:txBody>
      </p:sp>
      <p:sp>
        <p:nvSpPr>
          <p:cNvPr id="5" name="Slide Number Placeholder 5"/>
          <p:cNvSpPr>
            <a:spLocks noGrp="1"/>
          </p:cNvSpPr>
          <p:nvPr>
            <p:ph type="sldNum" sz="quarter" idx="4"/>
          </p:nvPr>
        </p:nvSpPr>
        <p:spPr>
          <a:xfrm>
            <a:off x="416496" y="6165304"/>
            <a:ext cx="2743200" cy="365125"/>
          </a:xfrm>
          <a:prstGeom prst="rect">
            <a:avLst/>
          </a:prstGeom>
        </p:spPr>
        <p:txBody>
          <a:bodyPr anchor="ctr" anchorCtr="0"/>
          <a:lstStyle>
            <a:lvl1pPr>
              <a:defRPr sz="1400">
                <a:solidFill>
                  <a:schemeClr val="bg1"/>
                </a:solidFill>
              </a:defRPr>
            </a:lvl1pPr>
          </a:lstStyle>
          <a:p>
            <a:fld id="{A111ABAE-1B12-4EB9-8E66-38B1E1BDD146}" type="slidenum">
              <a:rPr lang="en-AU" smtClean="0"/>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endParaRPr lang="en-AU"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5"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cxnSp>
        <p:nvCxnSpPr>
          <p:cNvPr id="6" name="Straight Connector 5"/>
          <p:cNvCxnSpPr/>
          <p:nvPr userDrawn="1"/>
        </p:nvCxnSpPr>
        <p:spPr>
          <a:xfrm>
            <a:off x="506506" y="980728"/>
            <a:ext cx="8892988"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endParaRPr lang="en-AU" dirty="0"/>
          </a:p>
        </p:txBody>
      </p:sp>
      <p:sp>
        <p:nvSpPr>
          <p:cNvPr id="3" name="Content Placeholder 2"/>
          <p:cNvSpPr>
            <a:spLocks noGrp="1"/>
          </p:cNvSpPr>
          <p:nvPr>
            <p:ph sz="half" idx="1"/>
          </p:nvPr>
        </p:nvSpPr>
        <p:spPr>
          <a:xfrm>
            <a:off x="495300" y="1196753"/>
            <a:ext cx="4375150" cy="4752529"/>
          </a:xfrm>
        </p:spPr>
        <p:txBody>
          <a:bodyPr>
            <a:normAutofit/>
          </a:bodyPr>
          <a:lstStyle>
            <a:lvl1pPr>
              <a:buFont typeface="Arial" pitchFamily="34" charset="0"/>
              <a:buChar char="•"/>
              <a:defRPr sz="2400">
                <a:solidFill>
                  <a:schemeClr val="tx1">
                    <a:lumMod val="85000"/>
                    <a:lumOff val="15000"/>
                  </a:schemeClr>
                </a:solidFill>
              </a:defRPr>
            </a:lvl1pPr>
            <a:lvl2pPr>
              <a:defRPr sz="2000">
                <a:solidFill>
                  <a:schemeClr val="tx1">
                    <a:lumMod val="85000"/>
                    <a:lumOff val="15000"/>
                  </a:schemeClr>
                </a:solidFill>
              </a:defRPr>
            </a:lvl2pPr>
            <a:lvl3pPr>
              <a:defRPr sz="1800">
                <a:solidFill>
                  <a:schemeClr val="tx1">
                    <a:lumMod val="85000"/>
                    <a:lumOff val="15000"/>
                  </a:schemeClr>
                </a:solidFill>
              </a:defRPr>
            </a:lvl3pPr>
            <a:lvl4pPr>
              <a:defRPr sz="1600">
                <a:solidFill>
                  <a:schemeClr val="tx1">
                    <a:lumMod val="85000"/>
                    <a:lumOff val="15000"/>
                  </a:schemeClr>
                </a:solidFill>
              </a:defRPr>
            </a:lvl4pPr>
            <a:lvl5pPr>
              <a:defRPr sz="1600">
                <a:solidFill>
                  <a:schemeClr val="tx1">
                    <a:lumMod val="85000"/>
                    <a:lumOff val="1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4" name="Content Placeholder 3"/>
          <p:cNvSpPr>
            <a:spLocks noGrp="1"/>
          </p:cNvSpPr>
          <p:nvPr>
            <p:ph sz="half" idx="2"/>
          </p:nvPr>
        </p:nvSpPr>
        <p:spPr>
          <a:xfrm>
            <a:off x="5035550" y="1196753"/>
            <a:ext cx="4375150" cy="4752529"/>
          </a:xfrm>
        </p:spPr>
        <p:txBody>
          <a:bodyPr>
            <a:normAutofit/>
          </a:bodyPr>
          <a:lstStyle>
            <a:lvl1pPr>
              <a:buFont typeface="Arial" pitchFamily="34" charset="0"/>
              <a:buChar char="•"/>
              <a:defRPr sz="2400">
                <a:solidFill>
                  <a:schemeClr val="tx1">
                    <a:lumMod val="85000"/>
                    <a:lumOff val="15000"/>
                  </a:schemeClr>
                </a:solidFill>
              </a:defRPr>
            </a:lvl1pPr>
            <a:lvl2pPr>
              <a:defRPr sz="2000">
                <a:solidFill>
                  <a:schemeClr val="tx1">
                    <a:lumMod val="85000"/>
                    <a:lumOff val="15000"/>
                  </a:schemeClr>
                </a:solidFill>
              </a:defRPr>
            </a:lvl2pPr>
            <a:lvl3pPr>
              <a:defRPr sz="1800">
                <a:solidFill>
                  <a:schemeClr val="tx1">
                    <a:lumMod val="85000"/>
                    <a:lumOff val="15000"/>
                  </a:schemeClr>
                </a:solidFill>
              </a:defRPr>
            </a:lvl3pPr>
            <a:lvl4pPr>
              <a:defRPr sz="1600">
                <a:solidFill>
                  <a:schemeClr val="tx1">
                    <a:lumMod val="85000"/>
                    <a:lumOff val="15000"/>
                  </a:schemeClr>
                </a:solidFill>
              </a:defRPr>
            </a:lvl4pPr>
            <a:lvl5pPr>
              <a:defRPr sz="1600">
                <a:solidFill>
                  <a:schemeClr val="tx1">
                    <a:lumMod val="85000"/>
                    <a:lumOff val="1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cxnSp>
        <p:nvCxnSpPr>
          <p:cNvPr id="5" name="Straight Connector 4"/>
          <p:cNvCxnSpPr/>
          <p:nvPr userDrawn="1"/>
        </p:nvCxnSpPr>
        <p:spPr>
          <a:xfrm>
            <a:off x="506506" y="980728"/>
            <a:ext cx="8892988" cy="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Picture_full pag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9906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AU"/>
          </a:p>
        </p:txBody>
      </p:sp>
      <p:sp>
        <p:nvSpPr>
          <p:cNvPr id="4"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add title</a:t>
            </a:r>
            <a:endParaRPr lang="en-AU" dirty="0"/>
          </a:p>
        </p:txBody>
      </p:sp>
      <p:sp>
        <p:nvSpPr>
          <p:cNvPr id="4"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cxnSp>
        <p:nvCxnSpPr>
          <p:cNvPr id="5" name="Straight Connector 4"/>
          <p:cNvCxnSpPr/>
          <p:nvPr userDrawn="1"/>
        </p:nvCxnSpPr>
        <p:spPr>
          <a:xfrm>
            <a:off x="506506" y="980728"/>
            <a:ext cx="8892988"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guide id="3" pos="308" userDrawn="1">
          <p15:clr>
            <a:srgbClr val="FBAE40"/>
          </p15:clr>
        </p15:guide>
        <p15:guide id="4" pos="5932"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941645" y="4800600"/>
            <a:ext cx="5943600" cy="566738"/>
          </a:xfrm>
        </p:spPr>
        <p:txBody>
          <a:bodyPr anchor="b"/>
          <a:lstStyle>
            <a:lvl1pPr algn="l">
              <a:defRPr sz="1400" b="0" spc="0">
                <a:solidFill>
                  <a:schemeClr val="tx1">
                    <a:lumMod val="75000"/>
                    <a:lumOff val="25000"/>
                  </a:schemeClr>
                </a:solidFill>
                <a:latin typeface="+mn-lt"/>
              </a:defRPr>
            </a:lvl1pPr>
          </a:lstStyle>
          <a:p>
            <a:r>
              <a:rPr lang="en-US" dirty="0"/>
              <a:t>CLICK TO EDIT MASTER TITLE STYLE</a:t>
            </a:r>
            <a:endParaRPr lang="en-AU" dirty="0"/>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706090"/>
          </a:xfrm>
          <a:prstGeom prst="rect">
            <a:avLst/>
          </a:prstGeom>
          <a:ln>
            <a:noFill/>
          </a:ln>
        </p:spPr>
        <p:txBody>
          <a:bodyPr vert="horz" lIns="91440" tIns="45720" rIns="91440" bIns="45720" rtlCol="0" anchor="b">
            <a:noAutofit/>
          </a:bodyPr>
          <a:lstStyle/>
          <a:p>
            <a:r>
              <a:rPr lang="en-US"/>
              <a:t>Click to edit Master title style</a:t>
            </a:r>
            <a:endParaRPr lang="en-AU" dirty="0"/>
          </a:p>
        </p:txBody>
      </p:sp>
      <p:sp>
        <p:nvSpPr>
          <p:cNvPr id="5" name="Rectangle 4"/>
          <p:cNvSpPr/>
          <p:nvPr userDrawn="1"/>
        </p:nvSpPr>
        <p:spPr>
          <a:xfrm>
            <a:off x="0" y="6021288"/>
            <a:ext cx="9906000" cy="6480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3" name="Text Placeholder 2"/>
          <p:cNvSpPr>
            <a:spLocks noGrp="1"/>
          </p:cNvSpPr>
          <p:nvPr>
            <p:ph type="body" idx="1"/>
          </p:nvPr>
        </p:nvSpPr>
        <p:spPr>
          <a:xfrm>
            <a:off x="495300" y="1196753"/>
            <a:ext cx="8915400" cy="46085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pic>
        <p:nvPicPr>
          <p:cNvPr id="8" name="Picture 7"/>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7761312" y="6121871"/>
            <a:ext cx="1687470" cy="440452"/>
          </a:xfrm>
          <a:prstGeom prst="rect">
            <a:avLst/>
          </a:prstGeom>
        </p:spPr>
      </p:pic>
      <p:sp>
        <p:nvSpPr>
          <p:cNvPr id="10" name="Slide Number Placeholder 5"/>
          <p:cNvSpPr>
            <a:spLocks noGrp="1"/>
          </p:cNvSpPr>
          <p:nvPr>
            <p:ph type="sldNum" sz="quarter" idx="4"/>
          </p:nvPr>
        </p:nvSpPr>
        <p:spPr>
          <a:xfrm>
            <a:off x="416496" y="6165304"/>
            <a:ext cx="2743200" cy="365125"/>
          </a:xfrm>
          <a:prstGeom prst="rect">
            <a:avLst/>
          </a:prstGeom>
        </p:spPr>
        <p:txBody>
          <a:bodyPr anchor="ctr" anchorCtr="0"/>
          <a:lstStyle>
            <a:lvl1pPr>
              <a:defRPr sz="1400">
                <a:solidFill>
                  <a:schemeClr val="bg1"/>
                </a:solidFill>
              </a:defRPr>
            </a:lvl1pPr>
          </a:lstStyle>
          <a:p>
            <a:fld id="{A111ABAE-1B12-4EB9-8E66-38B1E1BDD146}" type="slidenum">
              <a:rPr lang="en-AU" smtClean="0"/>
              <a:pPr/>
              <a:t>‹#›</a:t>
            </a:fld>
            <a:endParaRPr lang="en-AU" dirty="0"/>
          </a:p>
        </p:txBody>
      </p:sp>
      <p:cxnSp>
        <p:nvCxnSpPr>
          <p:cNvPr id="7" name="Straight Connector 6"/>
          <p:cNvCxnSpPr/>
          <p:nvPr userDrawn="1"/>
        </p:nvCxnSpPr>
        <p:spPr>
          <a:xfrm>
            <a:off x="506506" y="980728"/>
            <a:ext cx="8892988"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1" r:id="rId1"/>
    <p:sldLayoutId id="2147483665" r:id="rId2"/>
    <p:sldLayoutId id="2147483666" r:id="rId3"/>
    <p:sldLayoutId id="2147483662" r:id="rId4"/>
    <p:sldLayoutId id="2147483650" r:id="rId5"/>
    <p:sldLayoutId id="2147483652" r:id="rId6"/>
    <p:sldLayoutId id="2147483664" r:id="rId7"/>
    <p:sldLayoutId id="2147483654" r:id="rId8"/>
    <p:sldLayoutId id="2147483657" r:id="rId9"/>
    <p:sldLayoutId id="2147483667" r:id="rId10"/>
  </p:sldLayoutIdLst>
  <p:hf hdr="0" ftr="0" dt="0"/>
  <p:txStyles>
    <p:titleStyle>
      <a:lvl1pPr algn="l" defTabSz="914400" rtl="0" eaLnBrk="1" latinLnBrk="0" hangingPunct="1">
        <a:spcBef>
          <a:spcPct val="0"/>
        </a:spcBef>
        <a:buNone/>
        <a:defRPr sz="2400" b="1" kern="1200" spc="0">
          <a:solidFill>
            <a:schemeClr val="accent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400" kern="1200">
          <a:solidFill>
            <a:schemeClr val="accent3">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accent3">
              <a:lumMod val="7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accent3">
              <a:lumMod val="7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accent3">
              <a:lumMod val="7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accent3">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guide id="3" pos="308" userDrawn="1">
          <p15:clr>
            <a:srgbClr val="F26B43"/>
          </p15:clr>
        </p15:guide>
        <p15:guide id="4" pos="5932" userDrawn="1">
          <p15:clr>
            <a:srgbClr val="F26B43"/>
          </p15:clr>
        </p15:guide>
        <p15:guide id="5" orient="horz" pos="75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5.xml"/><Relationship Id="rId5" Type="http://schemas.openxmlformats.org/officeDocument/2006/relationships/image" Target="../media/image9.sv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48544" y="2406801"/>
            <a:ext cx="8420100" cy="1362075"/>
          </a:xfrm>
        </p:spPr>
        <p:txBody>
          <a:bodyPr/>
          <a:lstStyle/>
          <a:p>
            <a:pPr algn="ctr"/>
            <a:r>
              <a:rPr lang="en-AU" dirty="0"/>
              <a:t>ACTHD Alcohol Tobacco and Other Drugs Policy Team Update</a:t>
            </a:r>
          </a:p>
        </p:txBody>
      </p:sp>
      <p:sp>
        <p:nvSpPr>
          <p:cNvPr id="4" name="Text Placeholder 3"/>
          <p:cNvSpPr>
            <a:spLocks noGrp="1"/>
          </p:cNvSpPr>
          <p:nvPr>
            <p:ph type="body" idx="1"/>
          </p:nvPr>
        </p:nvSpPr>
        <p:spPr>
          <a:xfrm>
            <a:off x="2432720" y="4437112"/>
            <a:ext cx="5616624" cy="1500187"/>
          </a:xfrm>
        </p:spPr>
        <p:txBody>
          <a:bodyPr/>
          <a:lstStyle/>
          <a:p>
            <a:r>
              <a:rPr lang="en-AU" dirty="0"/>
              <a:t>Megan Arnold, Senior Director</a:t>
            </a:r>
          </a:p>
          <a:p>
            <a:r>
              <a:rPr lang="en-AU" dirty="0"/>
              <a:t>ACT Health Directorate, ATOD Policy</a:t>
            </a:r>
          </a:p>
          <a:p>
            <a:r>
              <a:rPr lang="en-AU" dirty="0"/>
              <a:t>27 March 2023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a:xfrm>
            <a:off x="495300" y="274638"/>
            <a:ext cx="8915400" cy="706090"/>
          </a:xfrm>
        </p:spPr>
        <p:txBody>
          <a:bodyPr/>
          <a:lstStyle/>
          <a:p>
            <a:r>
              <a:rPr lang="en-AU" dirty="0"/>
              <a:t>The Commissioning Cycle</a:t>
            </a:r>
          </a:p>
        </p:txBody>
      </p:sp>
      <p:pic>
        <p:nvPicPr>
          <p:cNvPr id="6" name="Picture 5" descr="A picture containing text, clipart&#10;&#10;Description automatically generated">
            <a:extLst>
              <a:ext uri="{FF2B5EF4-FFF2-40B4-BE49-F238E27FC236}">
                <a16:creationId xmlns:a16="http://schemas.microsoft.com/office/drawing/2014/main" id="{8EC1CA79-C146-440A-8BB2-2169B5BBABC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49144" y="6029992"/>
            <a:ext cx="1270755" cy="573655"/>
          </a:xfrm>
          <a:prstGeom prst="rect">
            <a:avLst/>
          </a:prstGeom>
        </p:spPr>
      </p:pic>
      <p:sp>
        <p:nvSpPr>
          <p:cNvPr id="7" name="TextBox 6">
            <a:extLst>
              <a:ext uri="{FF2B5EF4-FFF2-40B4-BE49-F238E27FC236}">
                <a16:creationId xmlns:a16="http://schemas.microsoft.com/office/drawing/2014/main" id="{5A33792D-F6C4-4138-A88B-C9A8CE928524}"/>
              </a:ext>
            </a:extLst>
          </p:cNvPr>
          <p:cNvSpPr txBox="1"/>
          <p:nvPr/>
        </p:nvSpPr>
        <p:spPr>
          <a:xfrm>
            <a:off x="5945560" y="1700807"/>
            <a:ext cx="3960440" cy="2923877"/>
          </a:xfrm>
          <a:prstGeom prst="rect">
            <a:avLst/>
          </a:prstGeom>
          <a:noFill/>
        </p:spPr>
        <p:txBody>
          <a:bodyPr wrap="square">
            <a:spAutoFit/>
          </a:bodyPr>
          <a:lstStyle/>
          <a:p>
            <a:pPr marL="342900" indent="-342900">
              <a:buFont typeface="Arial" panose="020B0604020202020204" pitchFamily="34" charset="0"/>
              <a:buChar char="•"/>
              <a:defRPr/>
            </a:pPr>
            <a:r>
              <a:rPr lang="en-AU" sz="2400" dirty="0">
                <a:solidFill>
                  <a:srgbClr val="323232"/>
                </a:solidFill>
              </a:rPr>
              <a:t>Commissioning Cycle updated from four to six phases in December 2022</a:t>
            </a:r>
            <a:endParaRPr kumimoji="0" lang="en-AU" sz="2400" b="0" i="0" u="none" strike="noStrike" kern="1200" cap="none" spc="0" normalizeH="0" baseline="0" noProof="0" dirty="0">
              <a:ln>
                <a:noFill/>
              </a:ln>
              <a:solidFill>
                <a:srgbClr val="323232"/>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2400" b="0" i="0" u="none" strike="noStrike" kern="1200" cap="none" spc="0" normalizeH="0" baseline="0" noProof="0" dirty="0">
              <a:ln>
                <a:noFill/>
              </a:ln>
              <a:solidFill>
                <a:srgbClr val="323232"/>
              </a:solidFill>
              <a:effectLst/>
              <a:uLnTx/>
              <a:uFillTx/>
              <a:latin typeface="Calibri"/>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2400" b="0" i="0" u="none" strike="noStrike" kern="1200" cap="none" spc="0" normalizeH="0" baseline="0" noProof="0" dirty="0">
                <a:ln>
                  <a:noFill/>
                </a:ln>
                <a:solidFill>
                  <a:srgbClr val="323232"/>
                </a:solidFill>
                <a:effectLst/>
                <a:uLnTx/>
                <a:uFillTx/>
                <a:latin typeface="Calibri"/>
                <a:ea typeface="+mn-ea"/>
                <a:cs typeface="+mn-cs"/>
              </a:rPr>
              <a:t>ATOD Policy moving into Invest phase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2000" b="0" i="0" u="none" strike="noStrike" kern="1200" cap="none" spc="0" normalizeH="0" baseline="0" noProof="0" dirty="0">
              <a:ln>
                <a:noFill/>
              </a:ln>
              <a:solidFill>
                <a:srgbClr val="323232"/>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2000" b="0" i="0" u="none" strike="noStrike" kern="1200" cap="none" spc="0" normalizeH="0" baseline="0" noProof="0" dirty="0">
              <a:ln>
                <a:noFill/>
              </a:ln>
              <a:solidFill>
                <a:srgbClr val="323232"/>
              </a:solidFill>
              <a:effectLst/>
              <a:uLnTx/>
              <a:uFillTx/>
              <a:latin typeface="Calibri"/>
              <a:ea typeface="+mn-ea"/>
              <a:cs typeface="+mn-cs"/>
            </a:endParaRPr>
          </a:p>
        </p:txBody>
      </p:sp>
      <p:pic>
        <p:nvPicPr>
          <p:cNvPr id="1026" name="Picture 2" descr="Diagram of the commissioning cycle with six phases 1. Discover, 2. Strategise, 3. Design, 4. Invest, 5. Deliver, 6. Integrate. In the centre evaluate is highlighted and then social impact and health outcomes highlighted as focus of the cycle.">
            <a:extLst>
              <a:ext uri="{FF2B5EF4-FFF2-40B4-BE49-F238E27FC236}">
                <a16:creationId xmlns:a16="http://schemas.microsoft.com/office/drawing/2014/main" id="{BB70DB0E-6ABB-72A4-8584-396D0B06300E}"/>
              </a:ext>
            </a:extLst>
          </p:cNvPr>
          <p:cNvPicPr>
            <a:picLocks noGrp="1" noChangeAspect="1" noChangeArrowheads="1"/>
          </p:cNvPicPr>
          <p:nvPr>
            <p:ph idx="1"/>
          </p:nvPr>
        </p:nvPicPr>
        <p:blipFill>
          <a:blip r:embed="rId4" cstate="print">
            <a:extLst>
              <a:ext uri="{28A0092B-C50C-407E-A947-70E740481C1C}">
                <a14:useLocalDpi xmlns:a14="http://schemas.microsoft.com/office/drawing/2010/main" val="0"/>
              </a:ext>
            </a:extLst>
          </a:blip>
          <a:srcRect/>
          <a:stretch>
            <a:fillRect/>
          </a:stretch>
        </p:blipFill>
        <p:spPr bwMode="auto">
          <a:xfrm>
            <a:off x="342045" y="1269487"/>
            <a:ext cx="4611633" cy="4319025"/>
          </a:xfrm>
          <a:prstGeom prst="rect">
            <a:avLst/>
          </a:prstGeom>
          <a:noFill/>
          <a:extLst>
            <a:ext uri="{909E8E84-426E-40DD-AFC4-6F175D3DCCD1}">
              <a14:hiddenFill xmlns:a14="http://schemas.microsoft.com/office/drawing/2010/main">
                <a:solidFill>
                  <a:srgbClr val="FFFFFF"/>
                </a:solidFill>
              </a14:hiddenFill>
            </a:ext>
          </a:extLst>
        </p:spPr>
      </p:pic>
      <p:sp>
        <p:nvSpPr>
          <p:cNvPr id="5" name="Arrow: Left 4">
            <a:extLst>
              <a:ext uri="{FF2B5EF4-FFF2-40B4-BE49-F238E27FC236}">
                <a16:creationId xmlns:a16="http://schemas.microsoft.com/office/drawing/2014/main" id="{49FB3D6F-C891-B678-B79B-4F4CC8006C09}"/>
              </a:ext>
            </a:extLst>
          </p:cNvPr>
          <p:cNvSpPr/>
          <p:nvPr/>
        </p:nvSpPr>
        <p:spPr>
          <a:xfrm>
            <a:off x="4804668" y="3162746"/>
            <a:ext cx="792088" cy="43204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818053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a:t>What we’ve done so far…</a:t>
            </a:r>
          </a:p>
        </p:txBody>
      </p:sp>
      <p:sp>
        <p:nvSpPr>
          <p:cNvPr id="10" name="Content Placeholder 9"/>
          <p:cNvSpPr>
            <a:spLocks noGrp="1"/>
          </p:cNvSpPr>
          <p:nvPr>
            <p:ph idx="1"/>
          </p:nvPr>
        </p:nvSpPr>
        <p:spPr>
          <a:xfrm>
            <a:off x="375682" y="1011337"/>
            <a:ext cx="8955326" cy="4608512"/>
          </a:xfrm>
        </p:spPr>
        <p:txBody>
          <a:bodyPr>
            <a:normAutofit/>
          </a:bodyPr>
          <a:lstStyle/>
          <a:p>
            <a:pPr marL="0" indent="0">
              <a:buNone/>
            </a:pPr>
            <a:r>
              <a:rPr lang="en-AU" b="1" u="sng" dirty="0" err="1">
                <a:solidFill>
                  <a:schemeClr val="tx1"/>
                </a:solidFill>
              </a:rPr>
              <a:t>Strategise</a:t>
            </a:r>
            <a:r>
              <a:rPr lang="en-AU" b="1" u="sng" dirty="0">
                <a:solidFill>
                  <a:schemeClr val="tx1"/>
                </a:solidFill>
              </a:rPr>
              <a:t> Phase</a:t>
            </a:r>
          </a:p>
          <a:p>
            <a:pPr lvl="2">
              <a:buFont typeface="Courier New" panose="02070309020205020404" pitchFamily="49" charset="0"/>
              <a:buChar char="o"/>
            </a:pPr>
            <a:r>
              <a:rPr lang="en-AU" sz="2000" dirty="0"/>
              <a:t>Workshops with partners and stakeholders</a:t>
            </a:r>
          </a:p>
          <a:p>
            <a:pPr lvl="2">
              <a:buFont typeface="Courier New" panose="02070309020205020404" pitchFamily="49" charset="0"/>
              <a:buChar char="o"/>
            </a:pPr>
            <a:r>
              <a:rPr lang="en-AU" sz="2000" dirty="0"/>
              <a:t>System-wide Needs Assessment– </a:t>
            </a:r>
            <a:r>
              <a:rPr lang="en-AU" sz="2000" b="1" dirty="0"/>
              <a:t>updated and published March 2023</a:t>
            </a:r>
            <a:br>
              <a:rPr lang="en-AU" sz="2000" b="1" dirty="0"/>
            </a:br>
            <a:endParaRPr lang="en-AU" sz="2000" b="1" dirty="0"/>
          </a:p>
          <a:p>
            <a:pPr marL="0" indent="0">
              <a:buNone/>
            </a:pPr>
            <a:r>
              <a:rPr lang="en-AU" b="1" u="sng" dirty="0">
                <a:solidFill>
                  <a:schemeClr val="tx1"/>
                </a:solidFill>
              </a:rPr>
              <a:t>Design Phase</a:t>
            </a:r>
          </a:p>
          <a:p>
            <a:pPr lvl="2">
              <a:buFont typeface="Courier New" panose="02070309020205020404" pitchFamily="49" charset="0"/>
              <a:buChar char="o"/>
            </a:pPr>
            <a:r>
              <a:rPr lang="en-AU" sz="2000" dirty="0"/>
              <a:t>Workshops with partners and stakeholders</a:t>
            </a:r>
          </a:p>
          <a:p>
            <a:pPr lvl="2">
              <a:buFont typeface="Courier New" panose="02070309020205020404" pitchFamily="49" charset="0"/>
              <a:buChar char="o"/>
            </a:pPr>
            <a:r>
              <a:rPr lang="en-AU" sz="2000" dirty="0"/>
              <a:t>Specific workshop for outcome indicators and measures</a:t>
            </a:r>
          </a:p>
          <a:p>
            <a:pPr lvl="2">
              <a:buFont typeface="Courier New" panose="02070309020205020404" pitchFamily="49" charset="0"/>
              <a:buChar char="o"/>
            </a:pPr>
            <a:r>
              <a:rPr lang="en-AU" sz="2000" dirty="0"/>
              <a:t>Listening Report – </a:t>
            </a:r>
            <a:r>
              <a:rPr lang="en-AU" sz="2000" b="1" dirty="0"/>
              <a:t>final version published March 2023</a:t>
            </a:r>
            <a:br>
              <a:rPr lang="en-AU" sz="2000" b="1" dirty="0"/>
            </a:br>
            <a:endParaRPr lang="en-AU" sz="2000" b="1" dirty="0"/>
          </a:p>
          <a:p>
            <a:pPr marL="0" lvl="2" indent="0">
              <a:buNone/>
            </a:pPr>
            <a:r>
              <a:rPr lang="en-AU" sz="2400" b="1" u="sng" dirty="0">
                <a:solidFill>
                  <a:schemeClr val="tx1"/>
                </a:solidFill>
              </a:rPr>
              <a:t>Invest Phase</a:t>
            </a:r>
          </a:p>
          <a:p>
            <a:pPr lvl="2">
              <a:buFont typeface="Courier New" panose="02070309020205020404" pitchFamily="49" charset="0"/>
              <a:buChar char="o"/>
            </a:pPr>
            <a:r>
              <a:rPr lang="en-AU" sz="2000" dirty="0"/>
              <a:t>Ongoing work on Strategic Investment Plan </a:t>
            </a:r>
          </a:p>
          <a:p>
            <a:pPr lvl="2">
              <a:buFont typeface="Courier New" panose="02070309020205020404" pitchFamily="49" charset="0"/>
              <a:buChar char="o"/>
            </a:pPr>
            <a:r>
              <a:rPr lang="en-AU" sz="2000" dirty="0"/>
              <a:t>Planning stages for formal Procurement </a:t>
            </a:r>
          </a:p>
        </p:txBody>
      </p:sp>
      <p:sp>
        <p:nvSpPr>
          <p:cNvPr id="4" name="Slide Number Placeholder 3"/>
          <p:cNvSpPr>
            <a:spLocks noGrp="1"/>
          </p:cNvSpPr>
          <p:nvPr>
            <p:ph type="sldNum" sz="quarter" idx="4"/>
          </p:nvPr>
        </p:nvSpPr>
        <p:spPr/>
        <p:txBody>
          <a:bodyPr/>
          <a:lstStyle/>
          <a:p>
            <a:fld id="{A111ABAE-1B12-4EB9-8E66-38B1E1BDD146}" type="slidenum">
              <a:rPr lang="en-AU" smtClean="0"/>
              <a:pPr/>
              <a:t>3</a:t>
            </a:fld>
            <a:endParaRPr lang="en-AU" dirty="0"/>
          </a:p>
        </p:txBody>
      </p:sp>
      <p:pic>
        <p:nvPicPr>
          <p:cNvPr id="2" name="Graphic 1" descr="Thought with solid fill">
            <a:extLst>
              <a:ext uri="{FF2B5EF4-FFF2-40B4-BE49-F238E27FC236}">
                <a16:creationId xmlns:a16="http://schemas.microsoft.com/office/drawing/2014/main" id="{2728DCD1-054B-8180-A798-BA24CE4CDA9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35628" y="4429385"/>
            <a:ext cx="1180980" cy="1180980"/>
          </a:xfrm>
          <a:prstGeom prst="rect">
            <a:avLst/>
          </a:prstGeom>
        </p:spPr>
      </p:pic>
      <p:pic>
        <p:nvPicPr>
          <p:cNvPr id="3" name="Graphic 2" descr="Thought with solid fill">
            <a:extLst>
              <a:ext uri="{FF2B5EF4-FFF2-40B4-BE49-F238E27FC236}">
                <a16:creationId xmlns:a16="http://schemas.microsoft.com/office/drawing/2014/main" id="{B34D2ECF-E88B-A3C0-6460-6D1E6636030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416608" y="4398776"/>
            <a:ext cx="1180980" cy="1180980"/>
          </a:xfrm>
          <a:prstGeom prst="rect">
            <a:avLst/>
          </a:prstGeom>
        </p:spPr>
      </p:pic>
    </p:spTree>
    <p:extLst>
      <p:ext uri="{BB962C8B-B14F-4D97-AF65-F5344CB8AC3E}">
        <p14:creationId xmlns:p14="http://schemas.microsoft.com/office/powerpoint/2010/main" val="1474164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DF61E-F0BF-4D7B-9E56-91786059CD50}"/>
              </a:ext>
            </a:extLst>
          </p:cNvPr>
          <p:cNvSpPr>
            <a:spLocks noGrp="1"/>
          </p:cNvSpPr>
          <p:nvPr>
            <p:ph type="title"/>
          </p:nvPr>
        </p:nvSpPr>
        <p:spPr/>
        <p:txBody>
          <a:bodyPr/>
          <a:lstStyle/>
          <a:p>
            <a:r>
              <a:rPr lang="en-AU" dirty="0"/>
              <a:t>What we’re hearing </a:t>
            </a:r>
          </a:p>
        </p:txBody>
      </p:sp>
      <p:sp>
        <p:nvSpPr>
          <p:cNvPr id="5" name="Slide Number Placeholder 4">
            <a:extLst>
              <a:ext uri="{FF2B5EF4-FFF2-40B4-BE49-F238E27FC236}">
                <a16:creationId xmlns:a16="http://schemas.microsoft.com/office/drawing/2014/main" id="{C110E5A8-24C4-480D-A21E-37D9102F5B8C}"/>
              </a:ext>
            </a:extLst>
          </p:cNvPr>
          <p:cNvSpPr>
            <a:spLocks noGrp="1"/>
          </p:cNvSpPr>
          <p:nvPr>
            <p:ph type="sldNum" sz="quarter" idx="4"/>
          </p:nvPr>
        </p:nvSpPr>
        <p:spPr/>
        <p:txBody>
          <a:bodyPr/>
          <a:lstStyle/>
          <a:p>
            <a:fld id="{A111ABAE-1B12-4EB9-8E66-38B1E1BDD146}" type="slidenum">
              <a:rPr lang="en-AU" smtClean="0"/>
              <a:pPr/>
              <a:t>4</a:t>
            </a:fld>
            <a:endParaRPr lang="en-AU" dirty="0"/>
          </a:p>
        </p:txBody>
      </p:sp>
      <p:sp>
        <p:nvSpPr>
          <p:cNvPr id="6" name="Content Placeholder 5">
            <a:extLst>
              <a:ext uri="{FF2B5EF4-FFF2-40B4-BE49-F238E27FC236}">
                <a16:creationId xmlns:a16="http://schemas.microsoft.com/office/drawing/2014/main" id="{C5BFDECF-F5CB-5614-A4E1-471493495ED4}"/>
              </a:ext>
            </a:extLst>
          </p:cNvPr>
          <p:cNvSpPr>
            <a:spLocks noGrp="1"/>
          </p:cNvSpPr>
          <p:nvPr>
            <p:ph sz="half" idx="1"/>
          </p:nvPr>
        </p:nvSpPr>
        <p:spPr>
          <a:xfrm>
            <a:off x="495300" y="1196753"/>
            <a:ext cx="9138220" cy="4752529"/>
          </a:xfrm>
        </p:spPr>
        <p:txBody>
          <a:bodyPr>
            <a:normAutofit/>
          </a:bodyPr>
          <a:lstStyle/>
          <a:p>
            <a:pPr marL="342900" lvl="0" indent="-342900">
              <a:buFont typeface="Arial" panose="020B0604020202020204" pitchFamily="34" charset="0"/>
              <a:buChar char="•"/>
              <a:tabLst>
                <a:tab pos="457200" algn="l"/>
              </a:tabLst>
            </a:pPr>
            <a:r>
              <a:rPr lang="en-AU" sz="3200" dirty="0"/>
              <a:t>Design phase is complete, and sector is ready for the next phase</a:t>
            </a:r>
            <a:br>
              <a:rPr lang="en-AU" sz="3200" dirty="0"/>
            </a:br>
            <a:endParaRPr lang="en-AU" sz="3200" dirty="0"/>
          </a:p>
          <a:p>
            <a:pPr marL="342900" lvl="0" indent="-342900">
              <a:buFont typeface="Arial" panose="020B0604020202020204" pitchFamily="34" charset="0"/>
              <a:buChar char="•"/>
              <a:tabLst>
                <a:tab pos="457200" algn="l"/>
              </a:tabLst>
            </a:pPr>
            <a:r>
              <a:rPr lang="en-AU" sz="3200" dirty="0"/>
              <a:t>How does the sector engage with the Directorate in this next phase?</a:t>
            </a:r>
            <a:br>
              <a:rPr lang="en-AU" sz="3200" dirty="0"/>
            </a:br>
            <a:endParaRPr lang="en-AU" sz="3200" dirty="0"/>
          </a:p>
          <a:p>
            <a:pPr marL="342900" lvl="0" indent="-342900">
              <a:buFont typeface="Arial" panose="020B0604020202020204" pitchFamily="34" charset="0"/>
              <a:buChar char="•"/>
              <a:tabLst>
                <a:tab pos="457200" algn="l"/>
              </a:tabLst>
            </a:pPr>
            <a:r>
              <a:rPr lang="en-AU" sz="3200" dirty="0"/>
              <a:t>Desire for clarity around timeframes </a:t>
            </a:r>
          </a:p>
          <a:p>
            <a:pPr marL="914400" lvl="2" indent="0">
              <a:buNone/>
            </a:pPr>
            <a:endParaRPr lang="en-AU" sz="2000" b="1" dirty="0"/>
          </a:p>
        </p:txBody>
      </p:sp>
    </p:spTree>
    <p:extLst>
      <p:ext uri="{BB962C8B-B14F-4D97-AF65-F5344CB8AC3E}">
        <p14:creationId xmlns:p14="http://schemas.microsoft.com/office/powerpoint/2010/main" val="1174172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DF61E-F0BF-4D7B-9E56-91786059CD50}"/>
              </a:ext>
            </a:extLst>
          </p:cNvPr>
          <p:cNvSpPr>
            <a:spLocks noGrp="1"/>
          </p:cNvSpPr>
          <p:nvPr>
            <p:ph type="title"/>
          </p:nvPr>
        </p:nvSpPr>
        <p:spPr/>
        <p:txBody>
          <a:bodyPr/>
          <a:lstStyle/>
          <a:p>
            <a:r>
              <a:rPr lang="en-AU" dirty="0"/>
              <a:t>Next steps</a:t>
            </a:r>
          </a:p>
        </p:txBody>
      </p:sp>
      <p:sp>
        <p:nvSpPr>
          <p:cNvPr id="5" name="Slide Number Placeholder 4">
            <a:extLst>
              <a:ext uri="{FF2B5EF4-FFF2-40B4-BE49-F238E27FC236}">
                <a16:creationId xmlns:a16="http://schemas.microsoft.com/office/drawing/2014/main" id="{C110E5A8-24C4-480D-A21E-37D9102F5B8C}"/>
              </a:ext>
            </a:extLst>
          </p:cNvPr>
          <p:cNvSpPr>
            <a:spLocks noGrp="1"/>
          </p:cNvSpPr>
          <p:nvPr>
            <p:ph type="sldNum" sz="quarter" idx="4"/>
          </p:nvPr>
        </p:nvSpPr>
        <p:spPr/>
        <p:txBody>
          <a:bodyPr/>
          <a:lstStyle/>
          <a:p>
            <a:fld id="{A111ABAE-1B12-4EB9-8E66-38B1E1BDD146}" type="slidenum">
              <a:rPr lang="en-AU" smtClean="0"/>
              <a:pPr/>
              <a:t>5</a:t>
            </a:fld>
            <a:endParaRPr lang="en-AU" dirty="0"/>
          </a:p>
        </p:txBody>
      </p:sp>
      <p:sp>
        <p:nvSpPr>
          <p:cNvPr id="6" name="Content Placeholder 5">
            <a:extLst>
              <a:ext uri="{FF2B5EF4-FFF2-40B4-BE49-F238E27FC236}">
                <a16:creationId xmlns:a16="http://schemas.microsoft.com/office/drawing/2014/main" id="{C5BFDECF-F5CB-5614-A4E1-471493495ED4}"/>
              </a:ext>
            </a:extLst>
          </p:cNvPr>
          <p:cNvSpPr>
            <a:spLocks noGrp="1"/>
          </p:cNvSpPr>
          <p:nvPr>
            <p:ph sz="half" idx="1"/>
          </p:nvPr>
        </p:nvSpPr>
        <p:spPr>
          <a:xfrm>
            <a:off x="480299" y="1124744"/>
            <a:ext cx="9138220" cy="4824538"/>
          </a:xfrm>
        </p:spPr>
        <p:txBody>
          <a:bodyPr>
            <a:normAutofit lnSpcReduction="10000"/>
          </a:bodyPr>
          <a:lstStyle/>
          <a:p>
            <a:r>
              <a:rPr lang="en-AU" sz="2000" dirty="0"/>
              <a:t>Until formal Invest phase, ongoing appropriate business as usual discussions with contract holders and stakeholders, including on:</a:t>
            </a:r>
          </a:p>
          <a:p>
            <a:pPr lvl="1"/>
            <a:r>
              <a:rPr lang="en-AU" sz="1600" dirty="0"/>
              <a:t>Current services</a:t>
            </a:r>
          </a:p>
          <a:p>
            <a:pPr lvl="1"/>
            <a:r>
              <a:rPr lang="en-AU" sz="1600" dirty="0"/>
              <a:t>Pressures and gaps (sector wide or for the service)</a:t>
            </a:r>
          </a:p>
          <a:p>
            <a:pPr lvl="1"/>
            <a:r>
              <a:rPr lang="en-AU" sz="1600" dirty="0"/>
              <a:t>Informal discussion of innovation by a service provider</a:t>
            </a:r>
          </a:p>
          <a:p>
            <a:pPr lvl="1"/>
            <a:r>
              <a:rPr lang="en-AU" sz="1600" dirty="0"/>
              <a:t>Suggestions for sector improvement</a:t>
            </a:r>
            <a:br>
              <a:rPr lang="en-AU" sz="1600" dirty="0"/>
            </a:br>
            <a:endParaRPr lang="en-AU" sz="1800" dirty="0"/>
          </a:p>
          <a:p>
            <a:r>
              <a:rPr lang="en-AU" sz="2000" dirty="0"/>
              <a:t>Clarify timeline for procurement, noting these are likely longer than previously discussed, and any resultant adjustments to contract completion dates</a:t>
            </a:r>
            <a:br>
              <a:rPr lang="en-AU" sz="2000" dirty="0"/>
            </a:br>
            <a:endParaRPr lang="en-AU" sz="2000" dirty="0"/>
          </a:p>
          <a:p>
            <a:r>
              <a:rPr lang="en-AU" sz="2000" dirty="0"/>
              <a:t>Move into formal Invest phase and circulate Strategic Investment Plan for sector feedback </a:t>
            </a:r>
          </a:p>
          <a:p>
            <a:pPr lvl="1"/>
            <a:r>
              <a:rPr lang="en-AU" sz="1600" dirty="0"/>
              <a:t>Investment Plan expected to be ready for consultation in coming month</a:t>
            </a:r>
          </a:p>
          <a:p>
            <a:pPr lvl="1"/>
            <a:r>
              <a:rPr lang="en-AU" sz="1600" dirty="0"/>
              <a:t>During Invest phase, business as usual discussions to continue but cannot receive proposals for innovations or improvement outside of the formal procurement process</a:t>
            </a:r>
            <a:br>
              <a:rPr lang="en-AU" sz="1600" dirty="0"/>
            </a:br>
            <a:endParaRPr lang="en-AU" sz="2000" dirty="0"/>
          </a:p>
          <a:p>
            <a:r>
              <a:rPr lang="en-AU" sz="2000" dirty="0"/>
              <a:t>Procurement and negotiation</a:t>
            </a:r>
          </a:p>
          <a:p>
            <a:pPr marL="914400" lvl="2" indent="0">
              <a:buNone/>
            </a:pPr>
            <a:endParaRPr lang="en-AU" sz="2000" b="1" dirty="0"/>
          </a:p>
        </p:txBody>
      </p:sp>
    </p:spTree>
    <p:extLst>
      <p:ext uri="{BB962C8B-B14F-4D97-AF65-F5344CB8AC3E}">
        <p14:creationId xmlns:p14="http://schemas.microsoft.com/office/powerpoint/2010/main" val="2098534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584848" y="2636912"/>
            <a:ext cx="5471964" cy="3312963"/>
          </a:xfrm>
        </p:spPr>
        <p:txBody>
          <a:bodyPr/>
          <a:lstStyle/>
          <a:p>
            <a:r>
              <a:rPr lang="en-AU" dirty="0"/>
              <a:t>Questions? </a:t>
            </a:r>
          </a:p>
        </p:txBody>
      </p:sp>
      <p:sp>
        <p:nvSpPr>
          <p:cNvPr id="3" name="Slide Number Placeholder 2"/>
          <p:cNvSpPr>
            <a:spLocks noGrp="1"/>
          </p:cNvSpPr>
          <p:nvPr>
            <p:ph type="sldNum" sz="quarter" idx="4"/>
          </p:nvPr>
        </p:nvSpPr>
        <p:spPr>
          <a:xfrm>
            <a:off x="416496" y="6165304"/>
            <a:ext cx="2743200" cy="365125"/>
          </a:xfrm>
        </p:spPr>
        <p:txBody>
          <a:bodyPr/>
          <a:lstStyle/>
          <a:p>
            <a:fld id="{A111ABAE-1B12-4EB9-8E66-38B1E1BDD146}" type="slidenum">
              <a:rPr lang="en-AU" smtClean="0"/>
              <a:pPr/>
              <a:t>6</a:t>
            </a:fld>
            <a:endParaRPr lang="en-AU" dirty="0"/>
          </a:p>
        </p:txBody>
      </p:sp>
    </p:spTree>
  </p:cSld>
  <p:clrMapOvr>
    <a:masterClrMapping/>
  </p:clrMapOvr>
</p:sld>
</file>

<file path=ppt/theme/theme1.xml><?xml version="1.0" encoding="utf-8"?>
<a:theme xmlns:a="http://schemas.openxmlformats.org/drawingml/2006/main" name="Office Theme">
  <a:themeElements>
    <a:clrScheme name="Directorate">
      <a:dk1>
        <a:srgbClr val="323232"/>
      </a:dk1>
      <a:lt1>
        <a:sysClr val="window" lastClr="FFFFFF"/>
      </a:lt1>
      <a:dk2>
        <a:srgbClr val="1F497D"/>
      </a:dk2>
      <a:lt2>
        <a:srgbClr val="EEECE1"/>
      </a:lt2>
      <a:accent1>
        <a:srgbClr val="002677"/>
      </a:accent1>
      <a:accent2>
        <a:srgbClr val="78D5E1"/>
      </a:accent2>
      <a:accent3>
        <a:srgbClr val="53565A"/>
      </a:accent3>
      <a:accent4>
        <a:srgbClr val="00797C"/>
      </a:accent4>
      <a:accent5>
        <a:srgbClr val="333092"/>
      </a:accent5>
      <a:accent6>
        <a:srgbClr val="AB4399"/>
      </a:accent6>
      <a:hlink>
        <a:srgbClr val="002677"/>
      </a:hlink>
      <a:folHlink>
        <a:srgbClr val="53565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irectorate Powerpoint Template" id="{7A0F5A81-B897-4598-88AB-850CA009143D}" vid="{5374775D-7A75-433D-BCE0-B240B4B1179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f6c841be-bb08-4901-87b0-0033aa80d2c6" xsi:nil="true"/>
    <DocumentType xmlns="f6c841be-bb08-4901-87b0-0033aa80d2c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90D9B5854DD0943985B1931B7971495" ma:contentTypeVersion="14" ma:contentTypeDescription="Create a new document." ma:contentTypeScope="" ma:versionID="57a100798adcc29ee3a050cbf76c1b0c">
  <xsd:schema xmlns:xsd="http://www.w3.org/2001/XMLSchema" xmlns:xs="http://www.w3.org/2001/XMLSchema" xmlns:p="http://schemas.microsoft.com/office/2006/metadata/properties" xmlns:ns2="f6c841be-bb08-4901-87b0-0033aa80d2c6" xmlns:ns3="4d47241e-7224-40da-83d9-1113ff4a4334" targetNamespace="http://schemas.microsoft.com/office/2006/metadata/properties" ma:root="true" ma:fieldsID="df203c2a3c173520a8c78e3f73b14466" ns2:_="" ns3:_="">
    <xsd:import namespace="f6c841be-bb08-4901-87b0-0033aa80d2c6"/>
    <xsd:import namespace="4d47241e-7224-40da-83d9-1113ff4a4334"/>
    <xsd:element name="properties">
      <xsd:complexType>
        <xsd:sequence>
          <xsd:element name="documentManagement">
            <xsd:complexType>
              <xsd:all>
                <xsd:element ref="ns2:MediaServiceMetadata" minOccurs="0"/>
                <xsd:element ref="ns2:MediaServiceFastMetadata" minOccurs="0"/>
                <xsd:element ref="ns2:_Flow_SignoffStatus" minOccurs="0"/>
                <xsd:element ref="ns2:DocumentType"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c841be-bb08-4901-87b0-0033aa80d2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Flow_SignoffStatus" ma:index="10" nillable="true" ma:displayName="Sign-off status" ma:internalName="Sign_x002d_off_x0020_status">
      <xsd:simpleType>
        <xsd:restriction base="dms:Text"/>
      </xsd:simpleType>
    </xsd:element>
    <xsd:element name="DocumentType" ma:index="11" nillable="true" ma:displayName="Document Type" ma:format="Dropdown" ma:internalName="DocumentType">
      <xsd:simpleType>
        <xsd:restriction base="dms:Choice">
          <xsd:enumeration value="Guideline"/>
        </xsd:restrictio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d47241e-7224-40da-83d9-1113ff4a433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2B2E1D-9C00-45AC-8BDF-395AB1FA49B2}">
  <ds:schemaRefs>
    <ds:schemaRef ds:uri="http://schemas.microsoft.com/office/2006/metadata/properties"/>
    <ds:schemaRef ds:uri="http://schemas.microsoft.com/office/infopath/2007/PartnerControls"/>
    <ds:schemaRef ds:uri="f6c841be-bb08-4901-87b0-0033aa80d2c6"/>
  </ds:schemaRefs>
</ds:datastoreItem>
</file>

<file path=customXml/itemProps2.xml><?xml version="1.0" encoding="utf-8"?>
<ds:datastoreItem xmlns:ds="http://schemas.openxmlformats.org/officeDocument/2006/customXml" ds:itemID="{B6455E30-0826-4AA1-9EE8-6141907D17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c841be-bb08-4901-87b0-0033aa80d2c6"/>
    <ds:schemaRef ds:uri="4d47241e-7224-40da-83d9-1113ff4a43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9E08DC4-0F88-4680-9B54-7F6203DA92A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ACT-Health-Powerpoint-Presentation-Template (1)</Template>
  <TotalTime>1709</TotalTime>
  <Words>270</Words>
  <Application>Microsoft Office PowerPoint</Application>
  <PresentationFormat>A4 Paper (210x297 mm)</PresentationFormat>
  <Paragraphs>42</Paragraphs>
  <Slides>6</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Courier New</vt:lpstr>
      <vt:lpstr>Office Theme</vt:lpstr>
      <vt:lpstr>ACTHD Alcohol Tobacco and Other Drugs Policy Team Update</vt:lpstr>
      <vt:lpstr>The Commissioning Cycle</vt:lpstr>
      <vt:lpstr>What we’ve done so far…</vt:lpstr>
      <vt:lpstr>What we’re hearing </vt:lpstr>
      <vt:lpstr>Next steps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ATODA Catch Up: ACT Drug Strategy Action Plan</dc:title>
  <dc:creator>Amghar, Jasie (Health)</dc:creator>
  <cp:keywords>template</cp:keywords>
  <cp:lastModifiedBy>Taylor-Rodgers, Eleanor (Health)</cp:lastModifiedBy>
  <cp:revision>28</cp:revision>
  <dcterms:created xsi:type="dcterms:W3CDTF">2022-05-24T23:10:23Z</dcterms:created>
  <dcterms:modified xsi:type="dcterms:W3CDTF">2023-03-30T03:02:27Z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0x010100190D9B5854DD0943985B1931B7971495</vt:lpwstr>
  </property>
  <property fmtid="{D5CDD505-2E9C-101B-9397-08002B2CF9AE}" pid="3" name="Objective-Id">
    <vt:lpwstr>A41421809</vt:lpwstr>
  </property>
  <property fmtid="{D5CDD505-2E9C-101B-9397-08002B2CF9AE}" pid="4" name="Objective-Title">
    <vt:lpwstr>ATODA execs March 2023</vt:lpwstr>
  </property>
  <property fmtid="{D5CDD505-2E9C-101B-9397-08002B2CF9AE}" pid="5" name="Objective-Comment">
    <vt:lpwstr/>
  </property>
  <property fmtid="{D5CDD505-2E9C-101B-9397-08002B2CF9AE}" pid="6" name="Objective-CreationStamp">
    <vt:filetime>2023-03-22T22:40:43Z</vt:filetime>
  </property>
  <property fmtid="{D5CDD505-2E9C-101B-9397-08002B2CF9AE}" pid="7" name="Objective-IsApproved">
    <vt:bool>false</vt:bool>
  </property>
  <property fmtid="{D5CDD505-2E9C-101B-9397-08002B2CF9AE}" pid="8" name="Objective-IsPublished">
    <vt:bool>false</vt:bool>
  </property>
  <property fmtid="{D5CDD505-2E9C-101B-9397-08002B2CF9AE}" pid="9" name="Objective-DatePublished">
    <vt:lpwstr/>
  </property>
  <property fmtid="{D5CDD505-2E9C-101B-9397-08002B2CF9AE}" pid="10" name="Objective-ModificationStamp">
    <vt:filetime>2023-03-23T02:18:18Z</vt:filetime>
  </property>
  <property fmtid="{D5CDD505-2E9C-101B-9397-08002B2CF9AE}" pid="11" name="Objective-Owner">
    <vt:lpwstr>Eleanor Taylor-Rodgers</vt:lpwstr>
  </property>
  <property fmtid="{D5CDD505-2E9C-101B-9397-08002B2CF9AE}" pid="12" name="Objective-Path">
    <vt:lpwstr>Whole of ACT Government:ACTHD - ACT Health:GROUP: Population Health GROUP (PH):05. Policy and Legislation:01. Alcohol, Tobacco and Other Drugs:1. Issues, Policy and Projects:Commissioning:4. Invest Phase - Procurement and Probity:Specialist ACT ATODA Exec meeting March 2023:</vt:lpwstr>
  </property>
  <property fmtid="{D5CDD505-2E9C-101B-9397-08002B2CF9AE}" pid="13" name="Objective-Parent">
    <vt:lpwstr>Specialist ACT ATODA Exec meeting March 2023</vt:lpwstr>
  </property>
  <property fmtid="{D5CDD505-2E9C-101B-9397-08002B2CF9AE}" pid="14" name="Objective-State">
    <vt:lpwstr>Being Edited</vt:lpwstr>
  </property>
  <property fmtid="{D5CDD505-2E9C-101B-9397-08002B2CF9AE}" pid="15" name="Objective-Version">
    <vt:lpwstr>0.4</vt:lpwstr>
  </property>
  <property fmtid="{D5CDD505-2E9C-101B-9397-08002B2CF9AE}" pid="16" name="Objective-VersionNumber">
    <vt:r8>4</vt:r8>
  </property>
  <property fmtid="{D5CDD505-2E9C-101B-9397-08002B2CF9AE}" pid="17" name="Objective-VersionComment">
    <vt:lpwstr/>
  </property>
  <property fmtid="{D5CDD505-2E9C-101B-9397-08002B2CF9AE}" pid="18" name="Objective-FileNumber">
    <vt:lpwstr/>
  </property>
  <property fmtid="{D5CDD505-2E9C-101B-9397-08002B2CF9AE}" pid="19" name="Objective-Classification">
    <vt:lpwstr>[Inherited - none]</vt:lpwstr>
  </property>
  <property fmtid="{D5CDD505-2E9C-101B-9397-08002B2CF9AE}" pid="20" name="Objective-Caveats">
    <vt:lpwstr/>
  </property>
  <property fmtid="{D5CDD505-2E9C-101B-9397-08002B2CF9AE}" pid="21" name="Objective-Owner Agency">
    <vt:lpwstr>ACTHD - ACT Health Directorate</vt:lpwstr>
  </property>
  <property fmtid="{D5CDD505-2E9C-101B-9397-08002B2CF9AE}" pid="22" name="Objective-Document Type">
    <vt:lpwstr>0-Document</vt:lpwstr>
  </property>
  <property fmtid="{D5CDD505-2E9C-101B-9397-08002B2CF9AE}" pid="23" name="Objective-Language">
    <vt:lpwstr>English (en)</vt:lpwstr>
  </property>
  <property fmtid="{D5CDD505-2E9C-101B-9397-08002B2CF9AE}" pid="24" name="Objective-Jurisdiction">
    <vt:lpwstr>ACT</vt:lpwstr>
  </property>
  <property fmtid="{D5CDD505-2E9C-101B-9397-08002B2CF9AE}" pid="25" name="Objective-Customers">
    <vt:lpwstr/>
  </property>
  <property fmtid="{D5CDD505-2E9C-101B-9397-08002B2CF9AE}" pid="26" name="Objective-Places">
    <vt:lpwstr/>
  </property>
  <property fmtid="{D5CDD505-2E9C-101B-9397-08002B2CF9AE}" pid="27" name="Objective-Transaction Reference">
    <vt:lpwstr/>
  </property>
  <property fmtid="{D5CDD505-2E9C-101B-9397-08002B2CF9AE}" pid="28" name="Objective-Document Created By">
    <vt:lpwstr/>
  </property>
  <property fmtid="{D5CDD505-2E9C-101B-9397-08002B2CF9AE}" pid="29" name="Objective-Document Created On">
    <vt:lpwstr/>
  </property>
  <property fmtid="{D5CDD505-2E9C-101B-9397-08002B2CF9AE}" pid="30" name="Objective-Covers Period From">
    <vt:lpwstr/>
  </property>
  <property fmtid="{D5CDD505-2E9C-101B-9397-08002B2CF9AE}" pid="31" name="Objective-Covers Period To">
    <vt:lpwstr/>
  </property>
</Properties>
</file>