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7" r:id="rId6"/>
    <p:sldId id="371" r:id="rId7"/>
    <p:sldId id="330" r:id="rId8"/>
    <p:sldId id="362" r:id="rId9"/>
    <p:sldId id="363" r:id="rId10"/>
    <p:sldId id="271" r:id="rId11"/>
    <p:sldId id="366" r:id="rId12"/>
    <p:sldId id="373" r:id="rId13"/>
    <p:sldId id="332" r:id="rId14"/>
    <p:sldId id="367" r:id="rId15"/>
    <p:sldId id="265" r:id="rId16"/>
    <p:sldId id="368" r:id="rId17"/>
    <p:sldId id="369" r:id="rId18"/>
    <p:sldId id="372" r:id="rId19"/>
    <p:sldId id="264" r:id="rId20"/>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6369" autoAdjust="0"/>
  </p:normalViewPr>
  <p:slideViewPr>
    <p:cSldViewPr>
      <p:cViewPr varScale="1">
        <p:scale>
          <a:sx n="44" d="100"/>
          <a:sy n="44" d="100"/>
        </p:scale>
        <p:origin x="1836" y="36"/>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69197-29B2-4F2E-834A-10FEFD533A23}" type="doc">
      <dgm:prSet loTypeId="urn:microsoft.com/office/officeart/2005/8/layout/pyramid2" loCatId="list" qsTypeId="urn:microsoft.com/office/officeart/2005/8/quickstyle/simple1" qsCatId="simple" csTypeId="urn:microsoft.com/office/officeart/2005/8/colors/accent1_2" csCatId="accent1" phldr="1"/>
      <dgm:spPr/>
    </dgm:pt>
    <dgm:pt modelId="{14E3786B-40C0-4AAD-A148-CCCA4D02EB87}">
      <dgm:prSet phldrT="[Text]"/>
      <dgm:spPr/>
      <dgm:t>
        <a:bodyPr/>
        <a:lstStyle/>
        <a:p>
          <a:r>
            <a:rPr lang="en-AU" dirty="0"/>
            <a:t>Global policy</a:t>
          </a:r>
        </a:p>
      </dgm:t>
    </dgm:pt>
    <dgm:pt modelId="{350BD504-E293-43C3-8716-284F1C7926A5}" type="parTrans" cxnId="{AE24C8B5-968F-4157-B158-603F23892D6E}">
      <dgm:prSet/>
      <dgm:spPr/>
      <dgm:t>
        <a:bodyPr/>
        <a:lstStyle/>
        <a:p>
          <a:endParaRPr lang="en-AU"/>
        </a:p>
      </dgm:t>
    </dgm:pt>
    <dgm:pt modelId="{A3FD4E06-9FDC-4F69-8EEE-89FD70D42BE1}" type="sibTrans" cxnId="{AE24C8B5-968F-4157-B158-603F23892D6E}">
      <dgm:prSet/>
      <dgm:spPr/>
      <dgm:t>
        <a:bodyPr/>
        <a:lstStyle/>
        <a:p>
          <a:endParaRPr lang="en-AU"/>
        </a:p>
      </dgm:t>
    </dgm:pt>
    <dgm:pt modelId="{741EF36B-82F8-4322-9FB1-56B85AB59F94}">
      <dgm:prSet phldrT="[Text]"/>
      <dgm:spPr/>
      <dgm:t>
        <a:bodyPr/>
        <a:lstStyle/>
        <a:p>
          <a:r>
            <a:rPr lang="en-AU" dirty="0"/>
            <a:t>National Policy</a:t>
          </a:r>
        </a:p>
      </dgm:t>
    </dgm:pt>
    <dgm:pt modelId="{B1EA5C7E-4AC9-4215-A78B-EAD10197FAE2}" type="parTrans" cxnId="{C3875910-176F-426B-AC36-02C0ACA80617}">
      <dgm:prSet/>
      <dgm:spPr/>
      <dgm:t>
        <a:bodyPr/>
        <a:lstStyle/>
        <a:p>
          <a:endParaRPr lang="en-AU"/>
        </a:p>
      </dgm:t>
    </dgm:pt>
    <dgm:pt modelId="{1392C0F7-320B-4BB3-B969-8624C66AA011}" type="sibTrans" cxnId="{C3875910-176F-426B-AC36-02C0ACA80617}">
      <dgm:prSet/>
      <dgm:spPr/>
      <dgm:t>
        <a:bodyPr/>
        <a:lstStyle/>
        <a:p>
          <a:endParaRPr lang="en-AU"/>
        </a:p>
      </dgm:t>
    </dgm:pt>
    <dgm:pt modelId="{B064F54E-13A2-4479-9050-0956DA6A8773}">
      <dgm:prSet phldrT="[Text]"/>
      <dgm:spPr/>
      <dgm:t>
        <a:bodyPr/>
        <a:lstStyle/>
        <a:p>
          <a:r>
            <a:rPr lang="en-AU" dirty="0"/>
            <a:t>ACT policy</a:t>
          </a:r>
        </a:p>
      </dgm:t>
    </dgm:pt>
    <dgm:pt modelId="{96793686-A8C3-4E3C-B2A8-B306866A143A}" type="parTrans" cxnId="{51959A54-A92C-4CEA-8566-6066938E8A0F}">
      <dgm:prSet/>
      <dgm:spPr/>
      <dgm:t>
        <a:bodyPr/>
        <a:lstStyle/>
        <a:p>
          <a:endParaRPr lang="en-AU"/>
        </a:p>
      </dgm:t>
    </dgm:pt>
    <dgm:pt modelId="{B54D3FCC-6485-4DE0-92E0-ACD7663BD7C6}" type="sibTrans" cxnId="{51959A54-A92C-4CEA-8566-6066938E8A0F}">
      <dgm:prSet/>
      <dgm:spPr/>
      <dgm:t>
        <a:bodyPr/>
        <a:lstStyle/>
        <a:p>
          <a:endParaRPr lang="en-AU"/>
        </a:p>
      </dgm:t>
    </dgm:pt>
    <dgm:pt modelId="{0BC57328-D952-4211-B488-FE442185C141}" type="pres">
      <dgm:prSet presAssocID="{8C369197-29B2-4F2E-834A-10FEFD533A23}" presName="compositeShape" presStyleCnt="0">
        <dgm:presLayoutVars>
          <dgm:dir/>
          <dgm:resizeHandles/>
        </dgm:presLayoutVars>
      </dgm:prSet>
      <dgm:spPr/>
    </dgm:pt>
    <dgm:pt modelId="{C7B443A3-201B-49D0-90AA-0DFF938D81FD}" type="pres">
      <dgm:prSet presAssocID="{8C369197-29B2-4F2E-834A-10FEFD533A23}" presName="pyramid" presStyleLbl="node1" presStyleIdx="0" presStyleCnt="1" custLinFactNeighborX="-8973" custLinFactNeighborY="957"/>
      <dgm:spPr/>
    </dgm:pt>
    <dgm:pt modelId="{ADC0C70A-2179-4D4A-9C5C-D03809C37FD5}" type="pres">
      <dgm:prSet presAssocID="{8C369197-29B2-4F2E-834A-10FEFD533A23}" presName="theList" presStyleCnt="0"/>
      <dgm:spPr/>
    </dgm:pt>
    <dgm:pt modelId="{1EA8F6AF-D36D-403D-BF45-26276059CEB8}" type="pres">
      <dgm:prSet presAssocID="{14E3786B-40C0-4AAD-A148-CCCA4D02EB87}" presName="aNode" presStyleLbl="fgAcc1" presStyleIdx="0" presStyleCnt="3" custLinFactY="-5084" custLinFactNeighborX="-6956" custLinFactNeighborY="-100000">
        <dgm:presLayoutVars>
          <dgm:bulletEnabled val="1"/>
        </dgm:presLayoutVars>
      </dgm:prSet>
      <dgm:spPr/>
    </dgm:pt>
    <dgm:pt modelId="{68152B8F-B95C-4E94-8CA0-D60B67B7F9E0}" type="pres">
      <dgm:prSet presAssocID="{14E3786B-40C0-4AAD-A148-CCCA4D02EB87}" presName="aSpace" presStyleCnt="0"/>
      <dgm:spPr/>
    </dgm:pt>
    <dgm:pt modelId="{954A1441-1014-487D-8ECD-C42CD65B3B11}" type="pres">
      <dgm:prSet presAssocID="{741EF36B-82F8-4322-9FB1-56B85AB59F94}" presName="aNode" presStyleLbl="fgAcc1" presStyleIdx="1" presStyleCnt="3" custLinFactNeighborX="-6956" custLinFactNeighborY="47571">
        <dgm:presLayoutVars>
          <dgm:bulletEnabled val="1"/>
        </dgm:presLayoutVars>
      </dgm:prSet>
      <dgm:spPr/>
    </dgm:pt>
    <dgm:pt modelId="{2C6E9E1A-A8CF-4899-8D08-407E9E430AC4}" type="pres">
      <dgm:prSet presAssocID="{741EF36B-82F8-4322-9FB1-56B85AB59F94}" presName="aSpace" presStyleCnt="0"/>
      <dgm:spPr/>
    </dgm:pt>
    <dgm:pt modelId="{8CBE462F-D005-465F-A4F0-939BA4610B7F}" type="pres">
      <dgm:prSet presAssocID="{B064F54E-13A2-4479-9050-0956DA6A8773}" presName="aNode" presStyleLbl="fgAcc1" presStyleIdx="2" presStyleCnt="3" custLinFactY="14850" custLinFactNeighborX="-6956" custLinFactNeighborY="100000">
        <dgm:presLayoutVars>
          <dgm:bulletEnabled val="1"/>
        </dgm:presLayoutVars>
      </dgm:prSet>
      <dgm:spPr/>
    </dgm:pt>
    <dgm:pt modelId="{F4E4CF03-0C4E-4265-8ACA-EBAD8763FE6F}" type="pres">
      <dgm:prSet presAssocID="{B064F54E-13A2-4479-9050-0956DA6A8773}" presName="aSpace" presStyleCnt="0"/>
      <dgm:spPr/>
    </dgm:pt>
  </dgm:ptLst>
  <dgm:cxnLst>
    <dgm:cxn modelId="{C3875910-176F-426B-AC36-02C0ACA80617}" srcId="{8C369197-29B2-4F2E-834A-10FEFD533A23}" destId="{741EF36B-82F8-4322-9FB1-56B85AB59F94}" srcOrd="1" destOrd="0" parTransId="{B1EA5C7E-4AC9-4215-A78B-EAD10197FAE2}" sibTransId="{1392C0F7-320B-4BB3-B969-8624C66AA011}"/>
    <dgm:cxn modelId="{A6D55D2D-852E-430F-A53A-7D48E6C2C1DC}" type="presOf" srcId="{8C369197-29B2-4F2E-834A-10FEFD533A23}" destId="{0BC57328-D952-4211-B488-FE442185C141}" srcOrd="0" destOrd="0" presId="urn:microsoft.com/office/officeart/2005/8/layout/pyramid2"/>
    <dgm:cxn modelId="{51959A54-A92C-4CEA-8566-6066938E8A0F}" srcId="{8C369197-29B2-4F2E-834A-10FEFD533A23}" destId="{B064F54E-13A2-4479-9050-0956DA6A8773}" srcOrd="2" destOrd="0" parTransId="{96793686-A8C3-4E3C-B2A8-B306866A143A}" sibTransId="{B54D3FCC-6485-4DE0-92E0-ACD7663BD7C6}"/>
    <dgm:cxn modelId="{F41CA49E-FF87-449B-BD0B-12E64F209876}" type="presOf" srcId="{741EF36B-82F8-4322-9FB1-56B85AB59F94}" destId="{954A1441-1014-487D-8ECD-C42CD65B3B11}" srcOrd="0" destOrd="0" presId="urn:microsoft.com/office/officeart/2005/8/layout/pyramid2"/>
    <dgm:cxn modelId="{AE24C8B5-968F-4157-B158-603F23892D6E}" srcId="{8C369197-29B2-4F2E-834A-10FEFD533A23}" destId="{14E3786B-40C0-4AAD-A148-CCCA4D02EB87}" srcOrd="0" destOrd="0" parTransId="{350BD504-E293-43C3-8716-284F1C7926A5}" sibTransId="{A3FD4E06-9FDC-4F69-8EEE-89FD70D42BE1}"/>
    <dgm:cxn modelId="{124EF4BA-7E08-4FB4-B42D-FD4C3023D440}" type="presOf" srcId="{14E3786B-40C0-4AAD-A148-CCCA4D02EB87}" destId="{1EA8F6AF-D36D-403D-BF45-26276059CEB8}" srcOrd="0" destOrd="0" presId="urn:microsoft.com/office/officeart/2005/8/layout/pyramid2"/>
    <dgm:cxn modelId="{03D70ABE-B9A4-4B5C-8B9A-95494081EA53}" type="presOf" srcId="{B064F54E-13A2-4479-9050-0956DA6A8773}" destId="{8CBE462F-D005-465F-A4F0-939BA4610B7F}" srcOrd="0" destOrd="0" presId="urn:microsoft.com/office/officeart/2005/8/layout/pyramid2"/>
    <dgm:cxn modelId="{566F11DD-6ED6-4709-88A4-6182D4F1B10B}" type="presParOf" srcId="{0BC57328-D952-4211-B488-FE442185C141}" destId="{C7B443A3-201B-49D0-90AA-0DFF938D81FD}" srcOrd="0" destOrd="0" presId="urn:microsoft.com/office/officeart/2005/8/layout/pyramid2"/>
    <dgm:cxn modelId="{28A966C2-5D91-4A1F-94F7-EC9C980F8C43}" type="presParOf" srcId="{0BC57328-D952-4211-B488-FE442185C141}" destId="{ADC0C70A-2179-4D4A-9C5C-D03809C37FD5}" srcOrd="1" destOrd="0" presId="urn:microsoft.com/office/officeart/2005/8/layout/pyramid2"/>
    <dgm:cxn modelId="{7A83E26F-F2E7-4C0C-82AD-408C850EA7C9}" type="presParOf" srcId="{ADC0C70A-2179-4D4A-9C5C-D03809C37FD5}" destId="{1EA8F6AF-D36D-403D-BF45-26276059CEB8}" srcOrd="0" destOrd="0" presId="urn:microsoft.com/office/officeart/2005/8/layout/pyramid2"/>
    <dgm:cxn modelId="{5B5B1DC1-EC13-4935-BDE8-665E86A02F92}" type="presParOf" srcId="{ADC0C70A-2179-4D4A-9C5C-D03809C37FD5}" destId="{68152B8F-B95C-4E94-8CA0-D60B67B7F9E0}" srcOrd="1" destOrd="0" presId="urn:microsoft.com/office/officeart/2005/8/layout/pyramid2"/>
    <dgm:cxn modelId="{D653DC3E-5380-4DC3-9580-F7C8684CC23D}" type="presParOf" srcId="{ADC0C70A-2179-4D4A-9C5C-D03809C37FD5}" destId="{954A1441-1014-487D-8ECD-C42CD65B3B11}" srcOrd="2" destOrd="0" presId="urn:microsoft.com/office/officeart/2005/8/layout/pyramid2"/>
    <dgm:cxn modelId="{AA774A78-12C2-4C1E-B598-7A7B7B398B1E}" type="presParOf" srcId="{ADC0C70A-2179-4D4A-9C5C-D03809C37FD5}" destId="{2C6E9E1A-A8CF-4899-8D08-407E9E430AC4}" srcOrd="3" destOrd="0" presId="urn:microsoft.com/office/officeart/2005/8/layout/pyramid2"/>
    <dgm:cxn modelId="{7B9ECE7E-8855-417D-B6FB-CBD2CEB6C20F}" type="presParOf" srcId="{ADC0C70A-2179-4D4A-9C5C-D03809C37FD5}" destId="{8CBE462F-D005-465F-A4F0-939BA4610B7F}" srcOrd="4" destOrd="0" presId="urn:microsoft.com/office/officeart/2005/8/layout/pyramid2"/>
    <dgm:cxn modelId="{414F67A6-4CEA-425A-A8EA-61766F376028}" type="presParOf" srcId="{ADC0C70A-2179-4D4A-9C5C-D03809C37FD5}" destId="{F4E4CF03-0C4E-4265-8ACA-EBAD8763FE6F}" srcOrd="5" destOrd="0" presId="urn:microsoft.com/office/officeart/2005/8/layout/pyramid2"/>
  </dgm:cxnLst>
  <dgm:bg>
    <a:pattFill prst="pct5">
      <a:fgClr>
        <a:schemeClr val="accent2">
          <a:lumMod val="75000"/>
        </a:schemeClr>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C7D3C-31A1-4F94-A20A-1C6FBD5C1BAE}" type="doc">
      <dgm:prSet loTypeId="urn:microsoft.com/office/officeart/2005/8/layout/hList7" loCatId="list" qsTypeId="urn:microsoft.com/office/officeart/2005/8/quickstyle/simple1" qsCatId="simple" csTypeId="urn:microsoft.com/office/officeart/2005/8/colors/accent1_2" csCatId="accent1" phldr="1"/>
      <dgm:spPr/>
    </dgm:pt>
    <dgm:pt modelId="{C3CE3404-DEF6-48AD-BEE9-4BCEE463318E}">
      <dgm:prSet phldrT="[Text]"/>
      <dgm:spPr/>
      <dgm:t>
        <a:bodyPr/>
        <a:lstStyle/>
        <a:p>
          <a:r>
            <a:rPr lang="en-AU" dirty="0"/>
            <a:t>Statement of Priorities</a:t>
          </a:r>
        </a:p>
      </dgm:t>
    </dgm:pt>
    <dgm:pt modelId="{22942768-CC5E-4F60-91A8-438B69C73E9D}" type="parTrans" cxnId="{94612CD2-2EE7-4307-854D-00C0BC644A89}">
      <dgm:prSet/>
      <dgm:spPr/>
      <dgm:t>
        <a:bodyPr/>
        <a:lstStyle/>
        <a:p>
          <a:endParaRPr lang="en-AU"/>
        </a:p>
      </dgm:t>
    </dgm:pt>
    <dgm:pt modelId="{648CE0E2-8009-4730-AEEF-3319BBA03A55}" type="sibTrans" cxnId="{94612CD2-2EE7-4307-854D-00C0BC644A89}">
      <dgm:prSet/>
      <dgm:spPr/>
      <dgm:t>
        <a:bodyPr/>
        <a:lstStyle/>
        <a:p>
          <a:endParaRPr lang="en-AU"/>
        </a:p>
      </dgm:t>
    </dgm:pt>
    <dgm:pt modelId="{70EA9F55-838C-4F76-84FD-822DF495F42C}">
      <dgm:prSet phldrT="[Text]"/>
      <dgm:spPr/>
      <dgm:t>
        <a:bodyPr/>
        <a:lstStyle/>
        <a:p>
          <a:r>
            <a:rPr lang="en-AU" dirty="0"/>
            <a:t>Commissioning</a:t>
          </a:r>
        </a:p>
      </dgm:t>
    </dgm:pt>
    <dgm:pt modelId="{F9501A59-7D9A-4DBF-A790-3A4DDD9228B0}" type="parTrans" cxnId="{424DB57C-DEF4-43D1-BA35-3C1560FCD4AC}">
      <dgm:prSet/>
      <dgm:spPr/>
      <dgm:t>
        <a:bodyPr/>
        <a:lstStyle/>
        <a:p>
          <a:endParaRPr lang="en-AU"/>
        </a:p>
      </dgm:t>
    </dgm:pt>
    <dgm:pt modelId="{A7A9BA39-A898-4A2C-90AF-264D19658560}" type="sibTrans" cxnId="{424DB57C-DEF4-43D1-BA35-3C1560FCD4AC}">
      <dgm:prSet/>
      <dgm:spPr/>
      <dgm:t>
        <a:bodyPr/>
        <a:lstStyle/>
        <a:p>
          <a:endParaRPr lang="en-AU"/>
        </a:p>
      </dgm:t>
    </dgm:pt>
    <dgm:pt modelId="{DA82F53E-764D-44FA-96A0-36CAC17C7E6E}">
      <dgm:prSet phldrT="[Text]"/>
      <dgm:spPr/>
      <dgm:t>
        <a:bodyPr/>
        <a:lstStyle/>
        <a:p>
          <a:r>
            <a:rPr lang="en-AU" dirty="0"/>
            <a:t>Sexual Health Services Planning</a:t>
          </a:r>
        </a:p>
      </dgm:t>
    </dgm:pt>
    <dgm:pt modelId="{4040D696-4968-4460-9989-DF4191ED3E1B}" type="parTrans" cxnId="{BDB29CFB-EBCC-4369-B9B7-B48ABFC8F18E}">
      <dgm:prSet/>
      <dgm:spPr/>
      <dgm:t>
        <a:bodyPr/>
        <a:lstStyle/>
        <a:p>
          <a:endParaRPr lang="en-AU"/>
        </a:p>
      </dgm:t>
    </dgm:pt>
    <dgm:pt modelId="{DEE6C515-EE1B-4E9B-8952-F7502FEA2192}" type="sibTrans" cxnId="{BDB29CFB-EBCC-4369-B9B7-B48ABFC8F18E}">
      <dgm:prSet/>
      <dgm:spPr/>
      <dgm:t>
        <a:bodyPr/>
        <a:lstStyle/>
        <a:p>
          <a:endParaRPr lang="en-AU"/>
        </a:p>
      </dgm:t>
    </dgm:pt>
    <dgm:pt modelId="{E520B1E7-ED0C-42F0-96B3-E2E4BD11F3E2}">
      <dgm:prSet/>
      <dgm:spPr/>
      <dgm:t>
        <a:bodyPr/>
        <a:lstStyle/>
        <a:p>
          <a:endParaRPr lang="en-AU"/>
        </a:p>
      </dgm:t>
    </dgm:pt>
    <dgm:pt modelId="{CD4B78FB-9906-43A2-AD72-F3D44CDCBD77}" type="parTrans" cxnId="{3DD67C93-53DF-44DC-9488-759806E8B68D}">
      <dgm:prSet/>
      <dgm:spPr/>
      <dgm:t>
        <a:bodyPr/>
        <a:lstStyle/>
        <a:p>
          <a:endParaRPr lang="en-AU"/>
        </a:p>
      </dgm:t>
    </dgm:pt>
    <dgm:pt modelId="{A24F7856-6DBB-4CD0-9941-B3DDF457FF40}" type="sibTrans" cxnId="{3DD67C93-53DF-44DC-9488-759806E8B68D}">
      <dgm:prSet/>
      <dgm:spPr/>
      <dgm:t>
        <a:bodyPr/>
        <a:lstStyle/>
        <a:p>
          <a:endParaRPr lang="en-AU"/>
        </a:p>
      </dgm:t>
    </dgm:pt>
    <dgm:pt modelId="{4835A305-9910-47D5-BCAD-04F731C77080}" type="pres">
      <dgm:prSet presAssocID="{6F0C7D3C-31A1-4F94-A20A-1C6FBD5C1BAE}" presName="Name0" presStyleCnt="0">
        <dgm:presLayoutVars>
          <dgm:dir/>
          <dgm:resizeHandles val="exact"/>
        </dgm:presLayoutVars>
      </dgm:prSet>
      <dgm:spPr/>
    </dgm:pt>
    <dgm:pt modelId="{2E9C28E3-26C2-4E2A-A385-CC93B1B6E7B5}" type="pres">
      <dgm:prSet presAssocID="{6F0C7D3C-31A1-4F94-A20A-1C6FBD5C1BAE}" presName="fgShape" presStyleLbl="fgShp" presStyleIdx="0" presStyleCnt="1"/>
      <dgm:spPr/>
    </dgm:pt>
    <dgm:pt modelId="{D7CC6373-AC54-4F9E-98EC-E0364B9FC4D8}" type="pres">
      <dgm:prSet presAssocID="{6F0C7D3C-31A1-4F94-A20A-1C6FBD5C1BAE}" presName="linComp" presStyleCnt="0"/>
      <dgm:spPr/>
    </dgm:pt>
    <dgm:pt modelId="{DF2CFE22-D26B-492C-A302-0258D54BCF8C}" type="pres">
      <dgm:prSet presAssocID="{E520B1E7-ED0C-42F0-96B3-E2E4BD11F3E2}" presName="compNode" presStyleCnt="0"/>
      <dgm:spPr/>
    </dgm:pt>
    <dgm:pt modelId="{D887A776-2D42-4C6C-8BA2-45550F8EFB0E}" type="pres">
      <dgm:prSet presAssocID="{E520B1E7-ED0C-42F0-96B3-E2E4BD11F3E2}" presName="bkgdShape" presStyleLbl="node1" presStyleIdx="0" presStyleCnt="4" custLinFactNeighborX="-18822" custLinFactNeighborY="-327"/>
      <dgm:spPr/>
    </dgm:pt>
    <dgm:pt modelId="{0020EC09-8601-4AFE-A3EB-F52535EB154A}" type="pres">
      <dgm:prSet presAssocID="{E520B1E7-ED0C-42F0-96B3-E2E4BD11F3E2}" presName="nodeTx" presStyleLbl="node1" presStyleIdx="0" presStyleCnt="4">
        <dgm:presLayoutVars>
          <dgm:bulletEnabled val="1"/>
        </dgm:presLayoutVars>
      </dgm:prSet>
      <dgm:spPr/>
    </dgm:pt>
    <dgm:pt modelId="{6B9571CF-A0BF-42D1-91B5-3676E3367EAE}" type="pres">
      <dgm:prSet presAssocID="{E520B1E7-ED0C-42F0-96B3-E2E4BD11F3E2}" presName="invisiNode" presStyleLbl="node1" presStyleIdx="0" presStyleCnt="4"/>
      <dgm:spPr/>
    </dgm:pt>
    <dgm:pt modelId="{CE3F8180-C0B2-4E96-BCE8-6CB08F6BE3E6}" type="pres">
      <dgm:prSet presAssocID="{E520B1E7-ED0C-42F0-96B3-E2E4BD11F3E2}"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D0CB9943-9ABD-430B-9D24-C2B0E5CC79FA}" type="pres">
      <dgm:prSet presAssocID="{A24F7856-6DBB-4CD0-9941-B3DDF457FF40}" presName="sibTrans" presStyleLbl="sibTrans2D1" presStyleIdx="0" presStyleCnt="0"/>
      <dgm:spPr/>
    </dgm:pt>
    <dgm:pt modelId="{062C54A0-A6CF-455F-9BD2-3FFCBA6947DC}" type="pres">
      <dgm:prSet presAssocID="{C3CE3404-DEF6-48AD-BEE9-4BCEE463318E}" presName="compNode" presStyleCnt="0"/>
      <dgm:spPr/>
    </dgm:pt>
    <dgm:pt modelId="{C08A56DA-9621-4300-AB22-C425C62D2909}" type="pres">
      <dgm:prSet presAssocID="{C3CE3404-DEF6-48AD-BEE9-4BCEE463318E}" presName="bkgdShape" presStyleLbl="node1" presStyleIdx="1" presStyleCnt="4"/>
      <dgm:spPr/>
    </dgm:pt>
    <dgm:pt modelId="{CDD1AA83-FD67-4837-8AB6-676AD6E0F414}" type="pres">
      <dgm:prSet presAssocID="{C3CE3404-DEF6-48AD-BEE9-4BCEE463318E}" presName="nodeTx" presStyleLbl="node1" presStyleIdx="1" presStyleCnt="4">
        <dgm:presLayoutVars>
          <dgm:bulletEnabled val="1"/>
        </dgm:presLayoutVars>
      </dgm:prSet>
      <dgm:spPr/>
    </dgm:pt>
    <dgm:pt modelId="{3B28B063-F180-4C30-9B5D-A6BDE2CD1D14}" type="pres">
      <dgm:prSet presAssocID="{C3CE3404-DEF6-48AD-BEE9-4BCEE463318E}" presName="invisiNode" presStyleLbl="node1" presStyleIdx="1" presStyleCnt="4"/>
      <dgm:spPr/>
    </dgm:pt>
    <dgm:pt modelId="{CF87D216-C2F0-4CB5-8A13-83C59C2270D0}" type="pres">
      <dgm:prSet presAssocID="{C3CE3404-DEF6-48AD-BEE9-4BCEE463318E}" presName="imagNode" presStyleLbl="fgImgPlace1" presStyleIdx="1" presStyleCnt="4" custLinFactNeighborX="-4728" custLinFactNeighborY="-4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383A992F-B1F7-4F16-BE5F-A9E965CC6F84}" type="pres">
      <dgm:prSet presAssocID="{648CE0E2-8009-4730-AEEF-3319BBA03A55}" presName="sibTrans" presStyleLbl="sibTrans2D1" presStyleIdx="0" presStyleCnt="0"/>
      <dgm:spPr/>
    </dgm:pt>
    <dgm:pt modelId="{982D654A-6640-4B6A-A707-942D3F6ECC74}" type="pres">
      <dgm:prSet presAssocID="{70EA9F55-838C-4F76-84FD-822DF495F42C}" presName="compNode" presStyleCnt="0"/>
      <dgm:spPr/>
    </dgm:pt>
    <dgm:pt modelId="{494ED00E-849B-4C27-A91F-053B095CB139}" type="pres">
      <dgm:prSet presAssocID="{70EA9F55-838C-4F76-84FD-822DF495F42C}" presName="bkgdShape" presStyleLbl="node1" presStyleIdx="2" presStyleCnt="4"/>
      <dgm:spPr/>
    </dgm:pt>
    <dgm:pt modelId="{0B3284AD-2A28-4B4D-B213-60D87A0AFF4F}" type="pres">
      <dgm:prSet presAssocID="{70EA9F55-838C-4F76-84FD-822DF495F42C}" presName="nodeTx" presStyleLbl="node1" presStyleIdx="2" presStyleCnt="4">
        <dgm:presLayoutVars>
          <dgm:bulletEnabled val="1"/>
        </dgm:presLayoutVars>
      </dgm:prSet>
      <dgm:spPr/>
    </dgm:pt>
    <dgm:pt modelId="{B91663BF-7118-47C4-8A67-AD07ADD7E03B}" type="pres">
      <dgm:prSet presAssocID="{70EA9F55-838C-4F76-84FD-822DF495F42C}" presName="invisiNode" presStyleLbl="node1" presStyleIdx="2" presStyleCnt="4"/>
      <dgm:spPr/>
    </dgm:pt>
    <dgm:pt modelId="{E250FFAC-86A2-4016-91B8-394D188F536C}" type="pres">
      <dgm:prSet presAssocID="{70EA9F55-838C-4F76-84FD-822DF495F42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8341D28B-7CBA-4C82-A401-39099CC25623}" type="pres">
      <dgm:prSet presAssocID="{A7A9BA39-A898-4A2C-90AF-264D19658560}" presName="sibTrans" presStyleLbl="sibTrans2D1" presStyleIdx="0" presStyleCnt="0"/>
      <dgm:spPr/>
    </dgm:pt>
    <dgm:pt modelId="{587DCE92-0CAC-4F12-886D-AB9C36EE8691}" type="pres">
      <dgm:prSet presAssocID="{DA82F53E-764D-44FA-96A0-36CAC17C7E6E}" presName="compNode" presStyleCnt="0"/>
      <dgm:spPr/>
    </dgm:pt>
    <dgm:pt modelId="{341F229E-9BAD-42B8-959F-41E2C3D8F391}" type="pres">
      <dgm:prSet presAssocID="{DA82F53E-764D-44FA-96A0-36CAC17C7E6E}" presName="bkgdShape" presStyleLbl="node1" presStyleIdx="3" presStyleCnt="4"/>
      <dgm:spPr/>
    </dgm:pt>
    <dgm:pt modelId="{999C7D50-476D-4A39-A272-D77AAEA167B4}" type="pres">
      <dgm:prSet presAssocID="{DA82F53E-764D-44FA-96A0-36CAC17C7E6E}" presName="nodeTx" presStyleLbl="node1" presStyleIdx="3" presStyleCnt="4">
        <dgm:presLayoutVars>
          <dgm:bulletEnabled val="1"/>
        </dgm:presLayoutVars>
      </dgm:prSet>
      <dgm:spPr/>
    </dgm:pt>
    <dgm:pt modelId="{8626F576-129F-43B1-846E-62FDCCF4154D}" type="pres">
      <dgm:prSet presAssocID="{DA82F53E-764D-44FA-96A0-36CAC17C7E6E}" presName="invisiNode" presStyleLbl="node1" presStyleIdx="3" presStyleCnt="4"/>
      <dgm:spPr/>
    </dgm:pt>
    <dgm:pt modelId="{8589DEE7-D12F-428E-816A-54711681A532}" type="pres">
      <dgm:prSet presAssocID="{DA82F53E-764D-44FA-96A0-36CAC17C7E6E}" presName="imagNode" presStyleLbl="fgImgPlace1" presStyleIdx="3" presStyleCnt="4" custScaleY="100676" custLinFactNeighborX="1585" custLinFactNeighborY="-142"/>
      <dgm:spPr>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dgm:spPr>
    </dgm:pt>
  </dgm:ptLst>
  <dgm:cxnLst>
    <dgm:cxn modelId="{8BC26604-1310-4EBB-8F6C-572412411AAE}" type="presOf" srcId="{A24F7856-6DBB-4CD0-9941-B3DDF457FF40}" destId="{D0CB9943-9ABD-430B-9D24-C2B0E5CC79FA}" srcOrd="0" destOrd="0" presId="urn:microsoft.com/office/officeart/2005/8/layout/hList7"/>
    <dgm:cxn modelId="{44FA8204-797C-45C5-A937-729F2E6E9066}" type="presOf" srcId="{C3CE3404-DEF6-48AD-BEE9-4BCEE463318E}" destId="{C08A56DA-9621-4300-AB22-C425C62D2909}" srcOrd="0" destOrd="0" presId="urn:microsoft.com/office/officeart/2005/8/layout/hList7"/>
    <dgm:cxn modelId="{2EE1F508-1EAC-4AB0-B78D-02D9C9977563}" type="presOf" srcId="{70EA9F55-838C-4F76-84FD-822DF495F42C}" destId="{494ED00E-849B-4C27-A91F-053B095CB139}" srcOrd="0" destOrd="0" presId="urn:microsoft.com/office/officeart/2005/8/layout/hList7"/>
    <dgm:cxn modelId="{B9A5FA1B-DB80-4C9B-9917-3DDEC9CB7DC8}" type="presOf" srcId="{A7A9BA39-A898-4A2C-90AF-264D19658560}" destId="{8341D28B-7CBA-4C82-A401-39099CC25623}" srcOrd="0" destOrd="0" presId="urn:microsoft.com/office/officeart/2005/8/layout/hList7"/>
    <dgm:cxn modelId="{FFC1E42A-3944-4894-AD77-613B586039C3}" type="presOf" srcId="{70EA9F55-838C-4F76-84FD-822DF495F42C}" destId="{0B3284AD-2A28-4B4D-B213-60D87A0AFF4F}" srcOrd="1" destOrd="0" presId="urn:microsoft.com/office/officeart/2005/8/layout/hList7"/>
    <dgm:cxn modelId="{66A0975F-9556-4FFA-9574-B0CE4945A858}" type="presOf" srcId="{C3CE3404-DEF6-48AD-BEE9-4BCEE463318E}" destId="{CDD1AA83-FD67-4837-8AB6-676AD6E0F414}" srcOrd="1" destOrd="0" presId="urn:microsoft.com/office/officeart/2005/8/layout/hList7"/>
    <dgm:cxn modelId="{B057A941-1E95-43A3-94AE-93C1EF83E9C9}" type="presOf" srcId="{648CE0E2-8009-4730-AEEF-3319BBA03A55}" destId="{383A992F-B1F7-4F16-BE5F-A9E965CC6F84}" srcOrd="0" destOrd="0" presId="urn:microsoft.com/office/officeart/2005/8/layout/hList7"/>
    <dgm:cxn modelId="{CFF29A70-B35D-4E14-90B1-6CC40C11E2A1}" type="presOf" srcId="{DA82F53E-764D-44FA-96A0-36CAC17C7E6E}" destId="{999C7D50-476D-4A39-A272-D77AAEA167B4}" srcOrd="1" destOrd="0" presId="urn:microsoft.com/office/officeart/2005/8/layout/hList7"/>
    <dgm:cxn modelId="{424DB57C-DEF4-43D1-BA35-3C1560FCD4AC}" srcId="{6F0C7D3C-31A1-4F94-A20A-1C6FBD5C1BAE}" destId="{70EA9F55-838C-4F76-84FD-822DF495F42C}" srcOrd="2" destOrd="0" parTransId="{F9501A59-7D9A-4DBF-A790-3A4DDD9228B0}" sibTransId="{A7A9BA39-A898-4A2C-90AF-264D19658560}"/>
    <dgm:cxn modelId="{3DD67C93-53DF-44DC-9488-759806E8B68D}" srcId="{6F0C7D3C-31A1-4F94-A20A-1C6FBD5C1BAE}" destId="{E520B1E7-ED0C-42F0-96B3-E2E4BD11F3E2}" srcOrd="0" destOrd="0" parTransId="{CD4B78FB-9906-43A2-AD72-F3D44CDCBD77}" sibTransId="{A24F7856-6DBB-4CD0-9941-B3DDF457FF40}"/>
    <dgm:cxn modelId="{8B6CC9A7-DDCA-42C6-BB1B-0557B41AE41E}" type="presOf" srcId="{E520B1E7-ED0C-42F0-96B3-E2E4BD11F3E2}" destId="{0020EC09-8601-4AFE-A3EB-F52535EB154A}" srcOrd="1" destOrd="0" presId="urn:microsoft.com/office/officeart/2005/8/layout/hList7"/>
    <dgm:cxn modelId="{8F2963B3-C8B2-4FE6-858A-BF1D111BC982}" type="presOf" srcId="{E520B1E7-ED0C-42F0-96B3-E2E4BD11F3E2}" destId="{D887A776-2D42-4C6C-8BA2-45550F8EFB0E}" srcOrd="0" destOrd="0" presId="urn:microsoft.com/office/officeart/2005/8/layout/hList7"/>
    <dgm:cxn modelId="{8D8F1EBD-EAFD-415A-A0DD-B20A90EC053B}" type="presOf" srcId="{DA82F53E-764D-44FA-96A0-36CAC17C7E6E}" destId="{341F229E-9BAD-42B8-959F-41E2C3D8F391}" srcOrd="0" destOrd="0" presId="urn:microsoft.com/office/officeart/2005/8/layout/hList7"/>
    <dgm:cxn modelId="{F7CC23C8-06EA-406E-9A5C-BEFBD113B08E}" type="presOf" srcId="{6F0C7D3C-31A1-4F94-A20A-1C6FBD5C1BAE}" destId="{4835A305-9910-47D5-BCAD-04F731C77080}" srcOrd="0" destOrd="0" presId="urn:microsoft.com/office/officeart/2005/8/layout/hList7"/>
    <dgm:cxn modelId="{94612CD2-2EE7-4307-854D-00C0BC644A89}" srcId="{6F0C7D3C-31A1-4F94-A20A-1C6FBD5C1BAE}" destId="{C3CE3404-DEF6-48AD-BEE9-4BCEE463318E}" srcOrd="1" destOrd="0" parTransId="{22942768-CC5E-4F60-91A8-438B69C73E9D}" sibTransId="{648CE0E2-8009-4730-AEEF-3319BBA03A55}"/>
    <dgm:cxn modelId="{BDB29CFB-EBCC-4369-B9B7-B48ABFC8F18E}" srcId="{6F0C7D3C-31A1-4F94-A20A-1C6FBD5C1BAE}" destId="{DA82F53E-764D-44FA-96A0-36CAC17C7E6E}" srcOrd="3" destOrd="0" parTransId="{4040D696-4968-4460-9989-DF4191ED3E1B}" sibTransId="{DEE6C515-EE1B-4E9B-8952-F7502FEA2192}"/>
    <dgm:cxn modelId="{5AEB5D8E-436F-4889-9AFF-429545441B78}" type="presParOf" srcId="{4835A305-9910-47D5-BCAD-04F731C77080}" destId="{2E9C28E3-26C2-4E2A-A385-CC93B1B6E7B5}" srcOrd="0" destOrd="0" presId="urn:microsoft.com/office/officeart/2005/8/layout/hList7"/>
    <dgm:cxn modelId="{87693A4F-0D4F-493B-A6CA-B7A70512C5FB}" type="presParOf" srcId="{4835A305-9910-47D5-BCAD-04F731C77080}" destId="{D7CC6373-AC54-4F9E-98EC-E0364B9FC4D8}" srcOrd="1" destOrd="0" presId="urn:microsoft.com/office/officeart/2005/8/layout/hList7"/>
    <dgm:cxn modelId="{9A4B49CC-1AC3-4D44-A19C-4519241A56AE}" type="presParOf" srcId="{D7CC6373-AC54-4F9E-98EC-E0364B9FC4D8}" destId="{DF2CFE22-D26B-492C-A302-0258D54BCF8C}" srcOrd="0" destOrd="0" presId="urn:microsoft.com/office/officeart/2005/8/layout/hList7"/>
    <dgm:cxn modelId="{92992AA0-3F95-4706-9FB2-20E84740A0EC}" type="presParOf" srcId="{DF2CFE22-D26B-492C-A302-0258D54BCF8C}" destId="{D887A776-2D42-4C6C-8BA2-45550F8EFB0E}" srcOrd="0" destOrd="0" presId="urn:microsoft.com/office/officeart/2005/8/layout/hList7"/>
    <dgm:cxn modelId="{B0506F63-A867-4087-9B57-DA1CEF1595A5}" type="presParOf" srcId="{DF2CFE22-D26B-492C-A302-0258D54BCF8C}" destId="{0020EC09-8601-4AFE-A3EB-F52535EB154A}" srcOrd="1" destOrd="0" presId="urn:microsoft.com/office/officeart/2005/8/layout/hList7"/>
    <dgm:cxn modelId="{D81AB550-F816-4A75-8A0D-DB5716DFB781}" type="presParOf" srcId="{DF2CFE22-D26B-492C-A302-0258D54BCF8C}" destId="{6B9571CF-A0BF-42D1-91B5-3676E3367EAE}" srcOrd="2" destOrd="0" presId="urn:microsoft.com/office/officeart/2005/8/layout/hList7"/>
    <dgm:cxn modelId="{D282287F-69DF-4104-80E3-99AF9A064A9D}" type="presParOf" srcId="{DF2CFE22-D26B-492C-A302-0258D54BCF8C}" destId="{CE3F8180-C0B2-4E96-BCE8-6CB08F6BE3E6}" srcOrd="3" destOrd="0" presId="urn:microsoft.com/office/officeart/2005/8/layout/hList7"/>
    <dgm:cxn modelId="{8F85DC1C-F0CF-417D-A3D4-6F2FF68D1833}" type="presParOf" srcId="{D7CC6373-AC54-4F9E-98EC-E0364B9FC4D8}" destId="{D0CB9943-9ABD-430B-9D24-C2B0E5CC79FA}" srcOrd="1" destOrd="0" presId="urn:microsoft.com/office/officeart/2005/8/layout/hList7"/>
    <dgm:cxn modelId="{6C589928-F025-4281-ABE3-56000432B90E}" type="presParOf" srcId="{D7CC6373-AC54-4F9E-98EC-E0364B9FC4D8}" destId="{062C54A0-A6CF-455F-9BD2-3FFCBA6947DC}" srcOrd="2" destOrd="0" presId="urn:microsoft.com/office/officeart/2005/8/layout/hList7"/>
    <dgm:cxn modelId="{29640799-6AF1-45C3-9765-2760CBF15778}" type="presParOf" srcId="{062C54A0-A6CF-455F-9BD2-3FFCBA6947DC}" destId="{C08A56DA-9621-4300-AB22-C425C62D2909}" srcOrd="0" destOrd="0" presId="urn:microsoft.com/office/officeart/2005/8/layout/hList7"/>
    <dgm:cxn modelId="{78214B15-D41C-4306-9727-6EB554CE5329}" type="presParOf" srcId="{062C54A0-A6CF-455F-9BD2-3FFCBA6947DC}" destId="{CDD1AA83-FD67-4837-8AB6-676AD6E0F414}" srcOrd="1" destOrd="0" presId="urn:microsoft.com/office/officeart/2005/8/layout/hList7"/>
    <dgm:cxn modelId="{F6B4844A-2241-4832-9BEF-71CE9D25F97A}" type="presParOf" srcId="{062C54A0-A6CF-455F-9BD2-3FFCBA6947DC}" destId="{3B28B063-F180-4C30-9B5D-A6BDE2CD1D14}" srcOrd="2" destOrd="0" presId="urn:microsoft.com/office/officeart/2005/8/layout/hList7"/>
    <dgm:cxn modelId="{5C65D53D-04AA-4B21-A0AC-F55E5107D829}" type="presParOf" srcId="{062C54A0-A6CF-455F-9BD2-3FFCBA6947DC}" destId="{CF87D216-C2F0-4CB5-8A13-83C59C2270D0}" srcOrd="3" destOrd="0" presId="urn:microsoft.com/office/officeart/2005/8/layout/hList7"/>
    <dgm:cxn modelId="{316229FC-AA95-4852-965F-2A759627BD91}" type="presParOf" srcId="{D7CC6373-AC54-4F9E-98EC-E0364B9FC4D8}" destId="{383A992F-B1F7-4F16-BE5F-A9E965CC6F84}" srcOrd="3" destOrd="0" presId="urn:microsoft.com/office/officeart/2005/8/layout/hList7"/>
    <dgm:cxn modelId="{86B8CE9A-D7C2-4A7B-8703-2635486221D3}" type="presParOf" srcId="{D7CC6373-AC54-4F9E-98EC-E0364B9FC4D8}" destId="{982D654A-6640-4B6A-A707-942D3F6ECC74}" srcOrd="4" destOrd="0" presId="urn:microsoft.com/office/officeart/2005/8/layout/hList7"/>
    <dgm:cxn modelId="{F89F940E-759C-4553-B02C-221CDA29C516}" type="presParOf" srcId="{982D654A-6640-4B6A-A707-942D3F6ECC74}" destId="{494ED00E-849B-4C27-A91F-053B095CB139}" srcOrd="0" destOrd="0" presId="urn:microsoft.com/office/officeart/2005/8/layout/hList7"/>
    <dgm:cxn modelId="{8046E062-AEDD-4E47-8618-EFF628D03A1A}" type="presParOf" srcId="{982D654A-6640-4B6A-A707-942D3F6ECC74}" destId="{0B3284AD-2A28-4B4D-B213-60D87A0AFF4F}" srcOrd="1" destOrd="0" presId="urn:microsoft.com/office/officeart/2005/8/layout/hList7"/>
    <dgm:cxn modelId="{DC091B1C-5C32-480C-9A83-B98BA9B0AF11}" type="presParOf" srcId="{982D654A-6640-4B6A-A707-942D3F6ECC74}" destId="{B91663BF-7118-47C4-8A67-AD07ADD7E03B}" srcOrd="2" destOrd="0" presId="urn:microsoft.com/office/officeart/2005/8/layout/hList7"/>
    <dgm:cxn modelId="{32AFCFDC-1AD4-4910-B148-75FB96B91422}" type="presParOf" srcId="{982D654A-6640-4B6A-A707-942D3F6ECC74}" destId="{E250FFAC-86A2-4016-91B8-394D188F536C}" srcOrd="3" destOrd="0" presId="urn:microsoft.com/office/officeart/2005/8/layout/hList7"/>
    <dgm:cxn modelId="{21703BF8-46F6-493A-B726-F54986ABA867}" type="presParOf" srcId="{D7CC6373-AC54-4F9E-98EC-E0364B9FC4D8}" destId="{8341D28B-7CBA-4C82-A401-39099CC25623}" srcOrd="5" destOrd="0" presId="urn:microsoft.com/office/officeart/2005/8/layout/hList7"/>
    <dgm:cxn modelId="{03AAC217-E943-4B7F-A1C6-CE75932427D6}" type="presParOf" srcId="{D7CC6373-AC54-4F9E-98EC-E0364B9FC4D8}" destId="{587DCE92-0CAC-4F12-886D-AB9C36EE8691}" srcOrd="6" destOrd="0" presId="urn:microsoft.com/office/officeart/2005/8/layout/hList7"/>
    <dgm:cxn modelId="{00215E3E-8B84-4AB1-98C0-5F9744464D73}" type="presParOf" srcId="{587DCE92-0CAC-4F12-886D-AB9C36EE8691}" destId="{341F229E-9BAD-42B8-959F-41E2C3D8F391}" srcOrd="0" destOrd="0" presId="urn:microsoft.com/office/officeart/2005/8/layout/hList7"/>
    <dgm:cxn modelId="{12CB0803-4B9F-42FF-8B39-18F4FD9F0945}" type="presParOf" srcId="{587DCE92-0CAC-4F12-886D-AB9C36EE8691}" destId="{999C7D50-476D-4A39-A272-D77AAEA167B4}" srcOrd="1" destOrd="0" presId="urn:microsoft.com/office/officeart/2005/8/layout/hList7"/>
    <dgm:cxn modelId="{FE34D3B3-A849-41C5-989B-A5726C57C936}" type="presParOf" srcId="{587DCE92-0CAC-4F12-886D-AB9C36EE8691}" destId="{8626F576-129F-43B1-846E-62FDCCF4154D}" srcOrd="2" destOrd="0" presId="urn:microsoft.com/office/officeart/2005/8/layout/hList7"/>
    <dgm:cxn modelId="{4054D09A-AD47-42A0-9E6B-D9CBC883B6BA}" type="presParOf" srcId="{587DCE92-0CAC-4F12-886D-AB9C36EE8691}" destId="{8589DEE7-D12F-428E-816A-54711681A5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366B91-268F-410C-A062-29022C060E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A06AD96B-FCC5-40F3-A542-F5AFE32EE173}">
      <dgm:prSet phldrT="[Text]" custT="1"/>
      <dgm:spPr/>
      <dgm:t>
        <a:bodyPr/>
        <a:lstStyle/>
        <a:p>
          <a:r>
            <a:rPr lang="en-AU" sz="2000" b="1" dirty="0"/>
            <a:t>Strategise</a:t>
          </a:r>
        </a:p>
        <a:p>
          <a:r>
            <a:rPr lang="en-AU" sz="1400" dirty="0"/>
            <a:t>August 2021-July 2022</a:t>
          </a:r>
        </a:p>
      </dgm:t>
    </dgm:pt>
    <dgm:pt modelId="{2F220F4A-B65D-45C6-B70C-98DCBB1F4E8F}" type="parTrans" cxnId="{C68776A5-9729-44E2-82FE-00A1A61F01A1}">
      <dgm:prSet/>
      <dgm:spPr/>
      <dgm:t>
        <a:bodyPr/>
        <a:lstStyle/>
        <a:p>
          <a:endParaRPr lang="en-AU"/>
        </a:p>
      </dgm:t>
    </dgm:pt>
    <dgm:pt modelId="{C8F27E90-9B8F-427A-8DF1-DA7CFED96B8C}" type="sibTrans" cxnId="{C68776A5-9729-44E2-82FE-00A1A61F01A1}">
      <dgm:prSet/>
      <dgm:spPr/>
      <dgm:t>
        <a:bodyPr/>
        <a:lstStyle/>
        <a:p>
          <a:endParaRPr lang="en-AU"/>
        </a:p>
      </dgm:t>
    </dgm:pt>
    <dgm:pt modelId="{18889843-24C6-40C1-B145-2EC1EEE85438}">
      <dgm:prSet phldrT="[Text]" custT="1"/>
      <dgm:spPr/>
      <dgm:t>
        <a:bodyPr/>
        <a:lstStyle/>
        <a:p>
          <a:pPr marL="0" lvl="0" indent="0" algn="ctr" defTabSz="889000">
            <a:lnSpc>
              <a:spcPct val="90000"/>
            </a:lnSpc>
            <a:spcBef>
              <a:spcPct val="0"/>
            </a:spcBef>
            <a:spcAft>
              <a:spcPct val="35000"/>
            </a:spcAft>
            <a:buNone/>
          </a:pPr>
          <a:r>
            <a:rPr lang="en-AU" sz="2000" b="1" kern="1200" dirty="0">
              <a:solidFill>
                <a:prstClr val="white"/>
              </a:solidFill>
              <a:latin typeface="Calibri"/>
              <a:ea typeface="+mn-ea"/>
              <a:cs typeface="+mn-cs"/>
            </a:rPr>
            <a:t>Design</a:t>
          </a:r>
        </a:p>
        <a:p>
          <a:pPr marL="0" lvl="0" algn="ctr" defTabSz="666750">
            <a:lnSpc>
              <a:spcPct val="90000"/>
            </a:lnSpc>
            <a:spcBef>
              <a:spcPct val="0"/>
            </a:spcBef>
            <a:spcAft>
              <a:spcPct val="35000"/>
            </a:spcAft>
            <a:buNone/>
          </a:pPr>
          <a:r>
            <a:rPr lang="en-AU" sz="1400" kern="1200" dirty="0"/>
            <a:t>August-December 2022</a:t>
          </a:r>
        </a:p>
      </dgm:t>
    </dgm:pt>
    <dgm:pt modelId="{571B8AA6-5287-4DFB-ACC0-EE826DE5BE05}" type="parTrans" cxnId="{23F9B9B2-4E7E-4019-8F45-60B5BE51275A}">
      <dgm:prSet/>
      <dgm:spPr/>
      <dgm:t>
        <a:bodyPr/>
        <a:lstStyle/>
        <a:p>
          <a:endParaRPr lang="en-AU"/>
        </a:p>
      </dgm:t>
    </dgm:pt>
    <dgm:pt modelId="{0EEC1EE0-02ED-4F64-979B-AB52FF2BB208}" type="sibTrans" cxnId="{23F9B9B2-4E7E-4019-8F45-60B5BE51275A}">
      <dgm:prSet/>
      <dgm:spPr/>
      <dgm:t>
        <a:bodyPr/>
        <a:lstStyle/>
        <a:p>
          <a:endParaRPr lang="en-AU"/>
        </a:p>
      </dgm:t>
    </dgm:pt>
    <dgm:pt modelId="{D6610DAA-866F-466A-A4FE-49F040E21E91}">
      <dgm:prSet phldrT="[Text]"/>
      <dgm:spPr/>
      <dgm:t>
        <a:bodyPr/>
        <a:lstStyle/>
        <a:p>
          <a:pPr>
            <a:buChar char="•"/>
          </a:pPr>
          <a:r>
            <a:rPr lang="en-AU" dirty="0">
              <a:solidFill>
                <a:srgbClr val="00B050"/>
              </a:solidFill>
              <a:latin typeface="Calibri" panose="020F0502020204030204"/>
              <a:ea typeface="+mn-ea"/>
              <a:cs typeface="+mn-cs"/>
            </a:rPr>
            <a:t>Discuss findings from phase 1</a:t>
          </a:r>
          <a:endParaRPr lang="en-AU" dirty="0">
            <a:solidFill>
              <a:srgbClr val="00B050"/>
            </a:solidFill>
          </a:endParaRPr>
        </a:p>
      </dgm:t>
    </dgm:pt>
    <dgm:pt modelId="{FED9C4A1-6112-45C4-85C2-DC7AE2E75D8E}" type="parTrans" cxnId="{670D757F-98A7-4A23-9AD6-D2ED34977042}">
      <dgm:prSet/>
      <dgm:spPr/>
      <dgm:t>
        <a:bodyPr/>
        <a:lstStyle/>
        <a:p>
          <a:endParaRPr lang="en-AU"/>
        </a:p>
      </dgm:t>
    </dgm:pt>
    <dgm:pt modelId="{41CC6D04-E3E3-43AD-9F8A-B6C7A53F920C}" type="sibTrans" cxnId="{670D757F-98A7-4A23-9AD6-D2ED34977042}">
      <dgm:prSet/>
      <dgm:spPr/>
      <dgm:t>
        <a:bodyPr/>
        <a:lstStyle/>
        <a:p>
          <a:endParaRPr lang="en-AU"/>
        </a:p>
      </dgm:t>
    </dgm:pt>
    <dgm:pt modelId="{26EB679C-6200-4EC0-9134-E2126C6F1630}">
      <dgm:prSet phldrT="[Text]" custT="1"/>
      <dgm:spPr/>
      <dgm:t>
        <a:bodyPr/>
        <a:lstStyle/>
        <a:p>
          <a:r>
            <a:rPr lang="en-AU" sz="2000" b="1" kern="1200" dirty="0">
              <a:solidFill>
                <a:prstClr val="white"/>
              </a:solidFill>
              <a:latin typeface="Calibri"/>
              <a:ea typeface="+mn-ea"/>
              <a:cs typeface="+mn-cs"/>
            </a:rPr>
            <a:t>Procure</a:t>
          </a:r>
        </a:p>
        <a:p>
          <a:r>
            <a:rPr lang="en-AU" sz="1400" kern="1200" dirty="0"/>
            <a:t>January-December 2023</a:t>
          </a:r>
        </a:p>
      </dgm:t>
    </dgm:pt>
    <dgm:pt modelId="{B85F54BF-4D38-49EF-8923-7E826E63EEA2}" type="parTrans" cxnId="{5CA90D2D-A2EF-45A7-A24E-072EABFD7B90}">
      <dgm:prSet/>
      <dgm:spPr/>
      <dgm:t>
        <a:bodyPr/>
        <a:lstStyle/>
        <a:p>
          <a:endParaRPr lang="en-AU"/>
        </a:p>
      </dgm:t>
    </dgm:pt>
    <dgm:pt modelId="{CE7830A2-9615-4644-9FC6-80C035B00D25}" type="sibTrans" cxnId="{5CA90D2D-A2EF-45A7-A24E-072EABFD7B90}">
      <dgm:prSet/>
      <dgm:spPr/>
      <dgm:t>
        <a:bodyPr/>
        <a:lstStyle/>
        <a:p>
          <a:endParaRPr lang="en-AU"/>
        </a:p>
      </dgm:t>
    </dgm:pt>
    <dgm:pt modelId="{0744545A-7E7B-4CFE-9CA6-1DBDB7B9036E}">
      <dgm:prSet custT="1"/>
      <dgm:spPr/>
      <dgm:t>
        <a:bodyPr/>
        <a:lstStyle/>
        <a:p>
          <a:pPr marL="0" lvl="0" indent="0" algn="ctr" defTabSz="889000">
            <a:lnSpc>
              <a:spcPct val="90000"/>
            </a:lnSpc>
            <a:spcBef>
              <a:spcPct val="0"/>
            </a:spcBef>
            <a:spcAft>
              <a:spcPct val="35000"/>
            </a:spcAft>
            <a:buNone/>
          </a:pPr>
          <a:r>
            <a:rPr lang="en-AU" sz="2000" b="1" kern="1200" dirty="0">
              <a:solidFill>
                <a:prstClr val="white"/>
              </a:solidFill>
              <a:latin typeface="Calibri"/>
              <a:ea typeface="+mn-ea"/>
              <a:cs typeface="+mn-cs"/>
            </a:rPr>
            <a:t>Deliver</a:t>
          </a:r>
        </a:p>
        <a:p>
          <a:pPr marL="0" lvl="0" algn="ctr" defTabSz="711200">
            <a:lnSpc>
              <a:spcPct val="90000"/>
            </a:lnSpc>
            <a:spcBef>
              <a:spcPct val="0"/>
            </a:spcBef>
            <a:spcAft>
              <a:spcPct val="35000"/>
            </a:spcAft>
            <a:buNone/>
          </a:pPr>
          <a:r>
            <a:rPr lang="en-AU" sz="1400" kern="1200" dirty="0"/>
            <a:t>January 2024 onwards</a:t>
          </a:r>
        </a:p>
      </dgm:t>
    </dgm:pt>
    <dgm:pt modelId="{15FB992F-A45D-41EC-82F7-4B25527CB85D}" type="parTrans" cxnId="{C61D9F0D-5739-4807-B805-3952915A59E4}">
      <dgm:prSet/>
      <dgm:spPr/>
      <dgm:t>
        <a:bodyPr/>
        <a:lstStyle/>
        <a:p>
          <a:endParaRPr lang="en-AU"/>
        </a:p>
      </dgm:t>
    </dgm:pt>
    <dgm:pt modelId="{07DFF713-A752-426D-AFA9-2DDCA137ABDF}" type="sibTrans" cxnId="{C61D9F0D-5739-4807-B805-3952915A59E4}">
      <dgm:prSet/>
      <dgm:spPr/>
      <dgm:t>
        <a:bodyPr/>
        <a:lstStyle/>
        <a:p>
          <a:endParaRPr lang="en-AU"/>
        </a:p>
      </dgm:t>
    </dgm:pt>
    <dgm:pt modelId="{D939536C-1742-4E03-B1B5-706C8401BB6D}">
      <dgm:prSet custT="1"/>
      <dgm:spPr/>
      <dgm:t>
        <a:bodyPr/>
        <a:lstStyle/>
        <a:p>
          <a:pPr>
            <a:buChar char="•"/>
          </a:pPr>
          <a:r>
            <a:rPr lang="en-AU" sz="1600" dirty="0">
              <a:solidFill>
                <a:srgbClr val="00B050"/>
              </a:solidFill>
              <a:latin typeface="Calibri" panose="020F0502020204030204"/>
              <a:ea typeface="+mn-ea"/>
              <a:cs typeface="+mn-cs"/>
            </a:rPr>
            <a:t>Identify data sources </a:t>
          </a:r>
          <a:endParaRPr lang="en-AU" sz="1600" dirty="0">
            <a:solidFill>
              <a:srgbClr val="00B050"/>
            </a:solidFill>
          </a:endParaRPr>
        </a:p>
      </dgm:t>
    </dgm:pt>
    <dgm:pt modelId="{4F1D184E-C6CB-4834-9D67-BB092072A3BD}" type="parTrans" cxnId="{15127D88-4F85-4566-AAB3-7BC9DA3ADF1B}">
      <dgm:prSet/>
      <dgm:spPr/>
      <dgm:t>
        <a:bodyPr/>
        <a:lstStyle/>
        <a:p>
          <a:endParaRPr lang="en-AU"/>
        </a:p>
      </dgm:t>
    </dgm:pt>
    <dgm:pt modelId="{32667F94-8DB6-4A2C-9629-4843C94D2FCF}" type="sibTrans" cxnId="{15127D88-4F85-4566-AAB3-7BC9DA3ADF1B}">
      <dgm:prSet/>
      <dgm:spPr/>
      <dgm:t>
        <a:bodyPr/>
        <a:lstStyle/>
        <a:p>
          <a:endParaRPr lang="en-AU"/>
        </a:p>
      </dgm:t>
    </dgm:pt>
    <dgm:pt modelId="{2DEA7530-6EA2-472D-951F-DDE29B2A61F3}">
      <dgm:prSet custT="1"/>
      <dgm:spPr/>
      <dgm:t>
        <a:bodyPr/>
        <a:lstStyle/>
        <a:p>
          <a:r>
            <a:rPr lang="en-AU" sz="1600" dirty="0">
              <a:solidFill>
                <a:srgbClr val="00B050"/>
              </a:solidFill>
              <a:latin typeface="Calibri" panose="020F0502020204030204"/>
              <a:ea typeface="+mn-ea"/>
              <a:cs typeface="+mn-cs"/>
            </a:rPr>
            <a:t>Identify current and emerging health needs</a:t>
          </a:r>
        </a:p>
      </dgm:t>
    </dgm:pt>
    <dgm:pt modelId="{6C4D3432-7E3E-4E67-883F-CCC25A5E2821}" type="parTrans" cxnId="{F064823F-9639-4CB9-927E-E8DE720F84DA}">
      <dgm:prSet/>
      <dgm:spPr/>
      <dgm:t>
        <a:bodyPr/>
        <a:lstStyle/>
        <a:p>
          <a:endParaRPr lang="en-AU"/>
        </a:p>
      </dgm:t>
    </dgm:pt>
    <dgm:pt modelId="{DB6D3644-BD63-4987-89E9-8A891D142DBA}" type="sibTrans" cxnId="{F064823F-9639-4CB9-927E-E8DE720F84DA}">
      <dgm:prSet/>
      <dgm:spPr/>
      <dgm:t>
        <a:bodyPr/>
        <a:lstStyle/>
        <a:p>
          <a:endParaRPr lang="en-AU"/>
        </a:p>
      </dgm:t>
    </dgm:pt>
    <dgm:pt modelId="{91A66424-DFF8-4392-81EE-C668C847F89A}">
      <dgm:prSet custT="1"/>
      <dgm:spPr/>
      <dgm:t>
        <a:bodyPr/>
        <a:lstStyle/>
        <a:p>
          <a:r>
            <a:rPr lang="en-AU" sz="1600" dirty="0">
              <a:solidFill>
                <a:srgbClr val="00B050"/>
              </a:solidFill>
              <a:latin typeface="Calibri" panose="020F0502020204030204"/>
              <a:ea typeface="+mn-ea"/>
              <a:cs typeface="+mn-cs"/>
            </a:rPr>
            <a:t>Literature review </a:t>
          </a:r>
        </a:p>
      </dgm:t>
    </dgm:pt>
    <dgm:pt modelId="{209AE496-AEC1-48AC-B799-FC204253F787}" type="parTrans" cxnId="{DDF50BF1-5FE2-4E0C-BC70-F6D8032BF122}">
      <dgm:prSet/>
      <dgm:spPr/>
      <dgm:t>
        <a:bodyPr/>
        <a:lstStyle/>
        <a:p>
          <a:endParaRPr lang="en-AU"/>
        </a:p>
      </dgm:t>
    </dgm:pt>
    <dgm:pt modelId="{AA936362-324A-47CF-8FDE-F0757048E130}" type="sibTrans" cxnId="{DDF50BF1-5FE2-4E0C-BC70-F6D8032BF122}">
      <dgm:prSet/>
      <dgm:spPr/>
      <dgm:t>
        <a:bodyPr/>
        <a:lstStyle/>
        <a:p>
          <a:endParaRPr lang="en-AU"/>
        </a:p>
      </dgm:t>
    </dgm:pt>
    <dgm:pt modelId="{8CC8339C-7DB4-49D3-B24D-F40CB29A0FA0}">
      <dgm:prSet custT="1"/>
      <dgm:spPr/>
      <dgm:t>
        <a:bodyPr/>
        <a:lstStyle/>
        <a:p>
          <a:r>
            <a:rPr lang="en-AU" sz="1600" dirty="0">
              <a:solidFill>
                <a:srgbClr val="FF6600"/>
              </a:solidFill>
              <a:latin typeface="Calibri" panose="020F0502020204030204"/>
              <a:ea typeface="+mn-ea"/>
              <a:cs typeface="+mn-cs"/>
            </a:rPr>
            <a:t>Amalgamate findings</a:t>
          </a:r>
        </a:p>
      </dgm:t>
    </dgm:pt>
    <dgm:pt modelId="{25BFE505-3EA3-4516-BD8C-968CE9BB3C22}" type="parTrans" cxnId="{4B4EC326-0E82-40D7-9885-AC6F8DD43C20}">
      <dgm:prSet/>
      <dgm:spPr/>
      <dgm:t>
        <a:bodyPr/>
        <a:lstStyle/>
        <a:p>
          <a:endParaRPr lang="en-AU"/>
        </a:p>
      </dgm:t>
    </dgm:pt>
    <dgm:pt modelId="{D43883C5-2BC7-48A2-805C-5D91BBE308D4}" type="sibTrans" cxnId="{4B4EC326-0E82-40D7-9885-AC6F8DD43C20}">
      <dgm:prSet/>
      <dgm:spPr/>
      <dgm:t>
        <a:bodyPr/>
        <a:lstStyle/>
        <a:p>
          <a:endParaRPr lang="en-AU"/>
        </a:p>
      </dgm:t>
    </dgm:pt>
    <dgm:pt modelId="{15CBF2FC-AE0F-423B-A2D3-7E6F7A756662}">
      <dgm:prSet custT="1"/>
      <dgm:spPr/>
      <dgm:t>
        <a:bodyPr/>
        <a:lstStyle/>
        <a:p>
          <a:r>
            <a:rPr lang="en-AU" sz="1600" dirty="0">
              <a:solidFill>
                <a:srgbClr val="FF6600"/>
              </a:solidFill>
              <a:latin typeface="Calibri" panose="020F0502020204030204"/>
              <a:ea typeface="+mn-ea"/>
              <a:cs typeface="+mn-cs"/>
            </a:rPr>
            <a:t>Consult and provide feedback</a:t>
          </a:r>
        </a:p>
      </dgm:t>
    </dgm:pt>
    <dgm:pt modelId="{BE35B729-9358-48B4-95C3-7BD8113E137F}" type="parTrans" cxnId="{D03FB06D-AD41-40A2-8AD7-17DD50C0FD45}">
      <dgm:prSet/>
      <dgm:spPr/>
      <dgm:t>
        <a:bodyPr/>
        <a:lstStyle/>
        <a:p>
          <a:endParaRPr lang="en-AU"/>
        </a:p>
      </dgm:t>
    </dgm:pt>
    <dgm:pt modelId="{5F654161-365D-4247-9D16-B435BA10BB7B}" type="sibTrans" cxnId="{D03FB06D-AD41-40A2-8AD7-17DD50C0FD45}">
      <dgm:prSet/>
      <dgm:spPr/>
      <dgm:t>
        <a:bodyPr/>
        <a:lstStyle/>
        <a:p>
          <a:endParaRPr lang="en-AU"/>
        </a:p>
      </dgm:t>
    </dgm:pt>
    <dgm:pt modelId="{21450522-696B-4B39-A330-D8A5817EDB89}">
      <dgm:prSet custT="1"/>
      <dgm:spPr/>
      <dgm:t>
        <a:bodyPr/>
        <a:lstStyle/>
        <a:p>
          <a:r>
            <a:rPr lang="en-AU" sz="1600" dirty="0">
              <a:solidFill>
                <a:srgbClr val="00B050"/>
              </a:solidFill>
              <a:latin typeface="Calibri" panose="020F0502020204030204"/>
              <a:ea typeface="+mn-ea"/>
              <a:cs typeface="+mn-cs"/>
            </a:rPr>
            <a:t>Consumer engagement</a:t>
          </a:r>
        </a:p>
      </dgm:t>
    </dgm:pt>
    <dgm:pt modelId="{D4044C52-384B-4D03-8D9B-C7A6E613C516}" type="parTrans" cxnId="{BA3428C1-5862-4613-B819-7059EB810C50}">
      <dgm:prSet/>
      <dgm:spPr/>
      <dgm:t>
        <a:bodyPr/>
        <a:lstStyle/>
        <a:p>
          <a:endParaRPr lang="en-AU"/>
        </a:p>
      </dgm:t>
    </dgm:pt>
    <dgm:pt modelId="{DA81BB5C-BBDE-4575-B4F5-05A4352181CA}" type="sibTrans" cxnId="{BA3428C1-5862-4613-B819-7059EB810C50}">
      <dgm:prSet/>
      <dgm:spPr/>
      <dgm:t>
        <a:bodyPr/>
        <a:lstStyle/>
        <a:p>
          <a:endParaRPr lang="en-AU"/>
        </a:p>
      </dgm:t>
    </dgm:pt>
    <dgm:pt modelId="{7D312E6F-955B-4297-9EA5-0F8A70037873}">
      <dgm:prSet/>
      <dgm:spPr/>
      <dgm:t>
        <a:bodyPr/>
        <a:lstStyle/>
        <a:p>
          <a:r>
            <a:rPr lang="en-AU" dirty="0">
              <a:solidFill>
                <a:srgbClr val="00B050"/>
              </a:solidFill>
              <a:latin typeface="Calibri" panose="020F0502020204030204"/>
              <a:ea typeface="+mn-ea"/>
              <a:cs typeface="+mn-cs"/>
            </a:rPr>
            <a:t>Solidify health needs</a:t>
          </a:r>
        </a:p>
      </dgm:t>
    </dgm:pt>
    <dgm:pt modelId="{78DCDB0B-D20E-4EE2-9C89-C1F78987DE41}" type="parTrans" cxnId="{DED3574F-D59D-41BF-B9CC-0562EBA0EF52}">
      <dgm:prSet/>
      <dgm:spPr/>
      <dgm:t>
        <a:bodyPr/>
        <a:lstStyle/>
        <a:p>
          <a:endParaRPr lang="en-AU"/>
        </a:p>
      </dgm:t>
    </dgm:pt>
    <dgm:pt modelId="{300C187F-34E4-461D-9264-314F6C88EA5D}" type="sibTrans" cxnId="{DED3574F-D59D-41BF-B9CC-0562EBA0EF52}">
      <dgm:prSet/>
      <dgm:spPr/>
      <dgm:t>
        <a:bodyPr/>
        <a:lstStyle/>
        <a:p>
          <a:endParaRPr lang="en-AU"/>
        </a:p>
      </dgm:t>
    </dgm:pt>
    <dgm:pt modelId="{A3E42FE2-436B-44BA-9C87-16A3EDC24055}">
      <dgm:prSet/>
      <dgm:spPr/>
      <dgm:t>
        <a:bodyPr/>
        <a:lstStyle/>
        <a:p>
          <a:r>
            <a:rPr lang="en-AU" dirty="0">
              <a:solidFill>
                <a:srgbClr val="00B050"/>
              </a:solidFill>
              <a:latin typeface="Calibri" panose="020F0502020204030204"/>
              <a:ea typeface="+mn-ea"/>
              <a:cs typeface="+mn-cs"/>
            </a:rPr>
            <a:t>Prioritise health needs</a:t>
          </a:r>
        </a:p>
      </dgm:t>
    </dgm:pt>
    <dgm:pt modelId="{C81AC790-D710-417A-93E3-4BD426256B07}" type="parTrans" cxnId="{1B33DD79-42F3-433B-86D2-7CE6C7D3AC84}">
      <dgm:prSet/>
      <dgm:spPr/>
      <dgm:t>
        <a:bodyPr/>
        <a:lstStyle/>
        <a:p>
          <a:endParaRPr lang="en-AU"/>
        </a:p>
      </dgm:t>
    </dgm:pt>
    <dgm:pt modelId="{3431C2C0-5BFC-401E-8AA6-23314980DC06}" type="sibTrans" cxnId="{1B33DD79-42F3-433B-86D2-7CE6C7D3AC84}">
      <dgm:prSet/>
      <dgm:spPr/>
      <dgm:t>
        <a:bodyPr/>
        <a:lstStyle/>
        <a:p>
          <a:endParaRPr lang="en-AU"/>
        </a:p>
      </dgm:t>
    </dgm:pt>
    <dgm:pt modelId="{6DEED704-46EE-4586-B6DB-48151EF02532}">
      <dgm:prSet/>
      <dgm:spPr/>
      <dgm:t>
        <a:bodyPr/>
        <a:lstStyle/>
        <a:p>
          <a:r>
            <a:rPr lang="en-AU" dirty="0">
              <a:solidFill>
                <a:srgbClr val="00B050"/>
              </a:solidFill>
              <a:latin typeface="Calibri" panose="020F0502020204030204"/>
              <a:ea typeface="+mn-ea"/>
              <a:cs typeface="+mn-cs"/>
            </a:rPr>
            <a:t>Explore evidence based care considerations to address identified needs</a:t>
          </a:r>
        </a:p>
      </dgm:t>
    </dgm:pt>
    <dgm:pt modelId="{E5418878-CEF1-4446-AC15-2DFDA8F436C6}" type="parTrans" cxnId="{49BB9035-8D95-45E1-B746-68C08FDD302C}">
      <dgm:prSet/>
      <dgm:spPr/>
      <dgm:t>
        <a:bodyPr/>
        <a:lstStyle/>
        <a:p>
          <a:endParaRPr lang="en-AU"/>
        </a:p>
      </dgm:t>
    </dgm:pt>
    <dgm:pt modelId="{0BC73D02-5E6B-4888-850A-2F06D3220147}" type="sibTrans" cxnId="{49BB9035-8D95-45E1-B746-68C08FDD302C}">
      <dgm:prSet/>
      <dgm:spPr/>
      <dgm:t>
        <a:bodyPr/>
        <a:lstStyle/>
        <a:p>
          <a:endParaRPr lang="en-AU"/>
        </a:p>
      </dgm:t>
    </dgm:pt>
    <dgm:pt modelId="{141D6234-70F4-43AC-BF9D-61948B2CFD39}">
      <dgm:prSet/>
      <dgm:spPr/>
      <dgm:t>
        <a:bodyPr/>
        <a:lstStyle/>
        <a:p>
          <a:r>
            <a:rPr lang="en-AU" dirty="0">
              <a:solidFill>
                <a:srgbClr val="FF6600"/>
              </a:solidFill>
              <a:latin typeface="Calibri" panose="020F0502020204030204"/>
              <a:ea typeface="+mn-ea"/>
              <a:cs typeface="+mn-cs"/>
            </a:rPr>
            <a:t>Explore outcomes and metrics to determine success </a:t>
          </a:r>
        </a:p>
      </dgm:t>
    </dgm:pt>
    <dgm:pt modelId="{009CB279-3D87-4EF8-BB48-AF4B7D906E0B}" type="parTrans" cxnId="{A8584EDA-C9D0-4153-B7E9-01BE5A48392D}">
      <dgm:prSet/>
      <dgm:spPr/>
      <dgm:t>
        <a:bodyPr/>
        <a:lstStyle/>
        <a:p>
          <a:endParaRPr lang="en-AU"/>
        </a:p>
      </dgm:t>
    </dgm:pt>
    <dgm:pt modelId="{FF84DF74-D119-4AC7-A93D-CAB9647049B6}" type="sibTrans" cxnId="{A8584EDA-C9D0-4153-B7E9-01BE5A48392D}">
      <dgm:prSet/>
      <dgm:spPr/>
      <dgm:t>
        <a:bodyPr/>
        <a:lstStyle/>
        <a:p>
          <a:endParaRPr lang="en-AU"/>
        </a:p>
      </dgm:t>
    </dgm:pt>
    <dgm:pt modelId="{438B3AB1-DEA4-4AEB-BE1C-D701C82FB0F6}">
      <dgm:prSet/>
      <dgm:spPr/>
      <dgm:t>
        <a:bodyPr/>
        <a:lstStyle/>
        <a:p>
          <a:r>
            <a:rPr lang="en-AU" dirty="0">
              <a:solidFill>
                <a:srgbClr val="FF6600"/>
              </a:solidFill>
              <a:latin typeface="Calibri" panose="020F0502020204030204"/>
              <a:ea typeface="+mn-ea"/>
              <a:cs typeface="+mn-cs"/>
            </a:rPr>
            <a:t>Articulate commissioning intentions</a:t>
          </a:r>
        </a:p>
      </dgm:t>
    </dgm:pt>
    <dgm:pt modelId="{86DC433A-ADC2-4804-A0E9-266B0CF37B3E}" type="parTrans" cxnId="{2888DF79-0E8D-467A-BC30-45E525CB9B81}">
      <dgm:prSet/>
      <dgm:spPr/>
      <dgm:t>
        <a:bodyPr/>
        <a:lstStyle/>
        <a:p>
          <a:endParaRPr lang="en-AU"/>
        </a:p>
      </dgm:t>
    </dgm:pt>
    <dgm:pt modelId="{322B6F21-CECB-480D-94B5-1917ADCB0D61}" type="sibTrans" cxnId="{2888DF79-0E8D-467A-BC30-45E525CB9B81}">
      <dgm:prSet/>
      <dgm:spPr/>
      <dgm:t>
        <a:bodyPr/>
        <a:lstStyle/>
        <a:p>
          <a:endParaRPr lang="en-AU"/>
        </a:p>
      </dgm:t>
    </dgm:pt>
    <dgm:pt modelId="{62FAD592-ADFC-4532-BA56-3449BFA88C73}">
      <dgm:prSet/>
      <dgm:spPr/>
      <dgm:t>
        <a:bodyPr/>
        <a:lstStyle/>
        <a:p>
          <a:pPr>
            <a:buChar char="•"/>
          </a:pPr>
          <a:r>
            <a:rPr lang="en-AU" dirty="0">
              <a:solidFill>
                <a:srgbClr val="FF0000"/>
              </a:solidFill>
              <a:latin typeface="Calibri" panose="020F0502020204030204"/>
              <a:ea typeface="+mn-ea"/>
              <a:cs typeface="+mn-cs"/>
            </a:rPr>
            <a:t>Undertake tender process</a:t>
          </a:r>
          <a:endParaRPr lang="en-AU" dirty="0">
            <a:solidFill>
              <a:srgbClr val="FF0000"/>
            </a:solidFill>
          </a:endParaRPr>
        </a:p>
      </dgm:t>
    </dgm:pt>
    <dgm:pt modelId="{0DCD54D3-B8B8-4077-BE5A-93781CE22E83}" type="parTrans" cxnId="{85EFE491-F882-481F-946F-0708DDAC93ED}">
      <dgm:prSet/>
      <dgm:spPr/>
      <dgm:t>
        <a:bodyPr/>
        <a:lstStyle/>
        <a:p>
          <a:endParaRPr lang="en-AU"/>
        </a:p>
      </dgm:t>
    </dgm:pt>
    <dgm:pt modelId="{A7630C7B-1AEF-4D7C-87CE-82A026991FDF}" type="sibTrans" cxnId="{85EFE491-F882-481F-946F-0708DDAC93ED}">
      <dgm:prSet/>
      <dgm:spPr/>
      <dgm:t>
        <a:bodyPr/>
        <a:lstStyle/>
        <a:p>
          <a:endParaRPr lang="en-AU"/>
        </a:p>
      </dgm:t>
    </dgm:pt>
    <dgm:pt modelId="{7F04E36D-B42C-4530-BC27-0E68B1731B56}">
      <dgm:prSet/>
      <dgm:spPr/>
      <dgm:t>
        <a:bodyPr/>
        <a:lstStyle/>
        <a:p>
          <a:r>
            <a:rPr lang="en-AU" dirty="0">
              <a:solidFill>
                <a:srgbClr val="FF0000"/>
              </a:solidFill>
              <a:latin typeface="Calibri" panose="020F0502020204030204"/>
              <a:ea typeface="+mn-ea"/>
              <a:cs typeface="+mn-cs"/>
            </a:rPr>
            <a:t>Communicate to providers</a:t>
          </a:r>
        </a:p>
      </dgm:t>
    </dgm:pt>
    <dgm:pt modelId="{92E8D58D-1EA0-4505-9520-D94837A04CD5}" type="parTrans" cxnId="{EB7D31D6-CFA8-47C3-8405-340D114B5828}">
      <dgm:prSet/>
      <dgm:spPr/>
      <dgm:t>
        <a:bodyPr/>
        <a:lstStyle/>
        <a:p>
          <a:endParaRPr lang="en-AU"/>
        </a:p>
      </dgm:t>
    </dgm:pt>
    <dgm:pt modelId="{C2D069B4-2B9D-4D1D-A456-F86761AA24E5}" type="sibTrans" cxnId="{EB7D31D6-CFA8-47C3-8405-340D114B5828}">
      <dgm:prSet/>
      <dgm:spPr/>
      <dgm:t>
        <a:bodyPr/>
        <a:lstStyle/>
        <a:p>
          <a:endParaRPr lang="en-AU"/>
        </a:p>
      </dgm:t>
    </dgm:pt>
    <dgm:pt modelId="{DCC1891D-3BC6-4939-B4AB-D58158069872}">
      <dgm:prSet/>
      <dgm:spPr/>
      <dgm:t>
        <a:bodyPr/>
        <a:lstStyle/>
        <a:p>
          <a:pPr>
            <a:buChar char="•"/>
          </a:pPr>
          <a:r>
            <a:rPr lang="en-AU" dirty="0">
              <a:solidFill>
                <a:srgbClr val="FF0000"/>
              </a:solidFill>
            </a:rPr>
            <a:t>Draft approach to market documents</a:t>
          </a:r>
        </a:p>
      </dgm:t>
    </dgm:pt>
    <dgm:pt modelId="{74459A47-2D17-42C9-A04F-E0685DA323F5}" type="parTrans" cxnId="{84D7CBDA-126D-4732-8C1A-0EE7BA90F0FD}">
      <dgm:prSet/>
      <dgm:spPr/>
      <dgm:t>
        <a:bodyPr/>
        <a:lstStyle/>
        <a:p>
          <a:endParaRPr lang="en-AU"/>
        </a:p>
      </dgm:t>
    </dgm:pt>
    <dgm:pt modelId="{F973F692-A2E9-4262-A696-24F8143A6953}" type="sibTrans" cxnId="{84D7CBDA-126D-4732-8C1A-0EE7BA90F0FD}">
      <dgm:prSet/>
      <dgm:spPr/>
      <dgm:t>
        <a:bodyPr/>
        <a:lstStyle/>
        <a:p>
          <a:endParaRPr lang="en-AU"/>
        </a:p>
      </dgm:t>
    </dgm:pt>
    <dgm:pt modelId="{1A42BCC5-CDC3-45E8-BA85-9BA086684E8A}">
      <dgm:prSet/>
      <dgm:spPr/>
      <dgm:t>
        <a:bodyPr/>
        <a:lstStyle/>
        <a:p>
          <a:pPr>
            <a:buChar char="•"/>
          </a:pPr>
          <a:r>
            <a:rPr lang="en-AU" dirty="0">
              <a:solidFill>
                <a:srgbClr val="FF0000"/>
              </a:solidFill>
            </a:rPr>
            <a:t>Finalise programs/services for procurement</a:t>
          </a:r>
        </a:p>
      </dgm:t>
    </dgm:pt>
    <dgm:pt modelId="{19996FBB-C9AF-4110-9BD9-066DDFB5B1EC}" type="parTrans" cxnId="{999184CA-D37C-43C8-9595-8F85747D57EC}">
      <dgm:prSet/>
      <dgm:spPr/>
      <dgm:t>
        <a:bodyPr/>
        <a:lstStyle/>
        <a:p>
          <a:endParaRPr lang="en-AU"/>
        </a:p>
      </dgm:t>
    </dgm:pt>
    <dgm:pt modelId="{B8A67B48-75B3-4975-BA96-F169E4A8C080}" type="sibTrans" cxnId="{999184CA-D37C-43C8-9595-8F85747D57EC}">
      <dgm:prSet/>
      <dgm:spPr/>
      <dgm:t>
        <a:bodyPr/>
        <a:lstStyle/>
        <a:p>
          <a:endParaRPr lang="en-AU"/>
        </a:p>
      </dgm:t>
    </dgm:pt>
    <dgm:pt modelId="{F120AA54-99FF-441F-9188-413913BA78BA}">
      <dgm:prSet/>
      <dgm:spPr/>
      <dgm:t>
        <a:bodyPr/>
        <a:lstStyle/>
        <a:p>
          <a:pPr>
            <a:buChar char="•"/>
          </a:pPr>
          <a:r>
            <a:rPr lang="en-AU" dirty="0">
              <a:solidFill>
                <a:srgbClr val="FF0000"/>
              </a:solidFill>
            </a:rPr>
            <a:t>Clarify procurement processes in line with legislation and guidelines</a:t>
          </a:r>
        </a:p>
      </dgm:t>
    </dgm:pt>
    <dgm:pt modelId="{222ABE94-940F-43B0-8A36-A44740EBF3DD}" type="parTrans" cxnId="{D4AF65D5-622B-4A25-87A3-11A4B98643A9}">
      <dgm:prSet/>
      <dgm:spPr/>
      <dgm:t>
        <a:bodyPr/>
        <a:lstStyle/>
        <a:p>
          <a:endParaRPr lang="en-AU"/>
        </a:p>
      </dgm:t>
    </dgm:pt>
    <dgm:pt modelId="{D4FAE851-2BA9-4B93-AE73-6D712ED655C5}" type="sibTrans" cxnId="{D4AF65D5-622B-4A25-87A3-11A4B98643A9}">
      <dgm:prSet/>
      <dgm:spPr/>
      <dgm:t>
        <a:bodyPr/>
        <a:lstStyle/>
        <a:p>
          <a:endParaRPr lang="en-AU"/>
        </a:p>
      </dgm:t>
    </dgm:pt>
    <dgm:pt modelId="{44332F86-7831-4C5F-880A-56F8B367228C}">
      <dgm:prSet/>
      <dgm:spPr/>
      <dgm:t>
        <a:bodyPr/>
        <a:lstStyle/>
        <a:p>
          <a:r>
            <a:rPr lang="en-AU" dirty="0">
              <a:solidFill>
                <a:srgbClr val="FF0000"/>
              </a:solidFill>
              <a:latin typeface="Calibri" panose="020F0502020204030204"/>
              <a:ea typeface="+mn-ea"/>
              <a:cs typeface="+mn-cs"/>
            </a:rPr>
            <a:t>Draft new agreements</a:t>
          </a:r>
        </a:p>
      </dgm:t>
    </dgm:pt>
    <dgm:pt modelId="{BBA24D5F-75DE-4655-9AEA-2C16E4476EA2}" type="parTrans" cxnId="{7FE78582-855D-425F-A235-A2206F35DCBA}">
      <dgm:prSet/>
      <dgm:spPr/>
      <dgm:t>
        <a:bodyPr/>
        <a:lstStyle/>
        <a:p>
          <a:endParaRPr lang="en-AU"/>
        </a:p>
      </dgm:t>
    </dgm:pt>
    <dgm:pt modelId="{4D550586-97D9-451F-9A13-F912859FD6B5}" type="sibTrans" cxnId="{7FE78582-855D-425F-A235-A2206F35DCBA}">
      <dgm:prSet/>
      <dgm:spPr/>
      <dgm:t>
        <a:bodyPr/>
        <a:lstStyle/>
        <a:p>
          <a:endParaRPr lang="en-AU"/>
        </a:p>
      </dgm:t>
    </dgm:pt>
    <dgm:pt modelId="{250F1BD7-ADB3-434D-AADA-3FAA0FEC2046}">
      <dgm:prSet/>
      <dgm:spPr/>
      <dgm:t>
        <a:bodyPr/>
        <a:lstStyle/>
        <a:p>
          <a:r>
            <a:rPr lang="en-AU" dirty="0">
              <a:solidFill>
                <a:srgbClr val="FF0000"/>
              </a:solidFill>
            </a:rPr>
            <a:t>Implement new agreements</a:t>
          </a:r>
        </a:p>
      </dgm:t>
    </dgm:pt>
    <dgm:pt modelId="{C65C0A8D-EF8E-4566-AD64-9FD7D8B6954F}" type="parTrans" cxnId="{3E534EF2-F52B-4E9E-8227-C3A458EE4364}">
      <dgm:prSet/>
      <dgm:spPr/>
      <dgm:t>
        <a:bodyPr/>
        <a:lstStyle/>
        <a:p>
          <a:endParaRPr lang="en-AU"/>
        </a:p>
      </dgm:t>
    </dgm:pt>
    <dgm:pt modelId="{9F8552B7-1DAB-4E16-94BC-731B6C6FD5B3}" type="sibTrans" cxnId="{3E534EF2-F52B-4E9E-8227-C3A458EE4364}">
      <dgm:prSet/>
      <dgm:spPr/>
      <dgm:t>
        <a:bodyPr/>
        <a:lstStyle/>
        <a:p>
          <a:endParaRPr lang="en-AU"/>
        </a:p>
      </dgm:t>
    </dgm:pt>
    <dgm:pt modelId="{6A7E1656-C9E9-46CD-B5ED-ECC1BADEEA6E}">
      <dgm:prSet/>
      <dgm:spPr/>
      <dgm:t>
        <a:bodyPr/>
        <a:lstStyle/>
        <a:p>
          <a:r>
            <a:rPr lang="en-AU" dirty="0">
              <a:solidFill>
                <a:srgbClr val="FF0000"/>
              </a:solidFill>
            </a:rPr>
            <a:t>Continuous evaluation</a:t>
          </a:r>
        </a:p>
      </dgm:t>
    </dgm:pt>
    <dgm:pt modelId="{9E9F48F8-816B-44D6-9740-8CD09B79A258}" type="parTrans" cxnId="{1A966902-3985-49BC-BC62-1C8E8D3F0B98}">
      <dgm:prSet/>
      <dgm:spPr/>
      <dgm:t>
        <a:bodyPr/>
        <a:lstStyle/>
        <a:p>
          <a:endParaRPr lang="en-AU"/>
        </a:p>
      </dgm:t>
    </dgm:pt>
    <dgm:pt modelId="{EBD4E559-362A-4462-999E-1CAA09E19CEA}" type="sibTrans" cxnId="{1A966902-3985-49BC-BC62-1C8E8D3F0B98}">
      <dgm:prSet/>
      <dgm:spPr/>
      <dgm:t>
        <a:bodyPr/>
        <a:lstStyle/>
        <a:p>
          <a:endParaRPr lang="en-AU"/>
        </a:p>
      </dgm:t>
    </dgm:pt>
    <dgm:pt modelId="{7AE928D3-D182-4C03-8BE2-4819A6C0B9EE}">
      <dgm:prSet custT="1"/>
      <dgm:spPr/>
      <dgm:t>
        <a:bodyPr/>
        <a:lstStyle/>
        <a:p>
          <a:pPr>
            <a:buChar char="•"/>
          </a:pPr>
          <a:r>
            <a:rPr lang="en-AU" sz="1600" dirty="0">
              <a:solidFill>
                <a:srgbClr val="00B050"/>
              </a:solidFill>
            </a:rPr>
            <a:t>Identify key stakeholders</a:t>
          </a:r>
        </a:p>
      </dgm:t>
    </dgm:pt>
    <dgm:pt modelId="{052598CC-E525-4687-95EA-09B9C52FFA2B}" type="parTrans" cxnId="{334BAA7E-2FC1-4E99-AE23-5CF730A7E174}">
      <dgm:prSet/>
      <dgm:spPr/>
      <dgm:t>
        <a:bodyPr/>
        <a:lstStyle/>
        <a:p>
          <a:endParaRPr lang="en-AU"/>
        </a:p>
      </dgm:t>
    </dgm:pt>
    <dgm:pt modelId="{A8FC1EA8-E19C-46F0-8A18-A5EC5CD35CB8}" type="sibTrans" cxnId="{334BAA7E-2FC1-4E99-AE23-5CF730A7E174}">
      <dgm:prSet/>
      <dgm:spPr/>
      <dgm:t>
        <a:bodyPr/>
        <a:lstStyle/>
        <a:p>
          <a:endParaRPr lang="en-AU"/>
        </a:p>
      </dgm:t>
    </dgm:pt>
    <dgm:pt modelId="{393045E6-A3F7-4CF8-BCDF-3CB3A7CCEAC2}" type="pres">
      <dgm:prSet presAssocID="{87366B91-268F-410C-A062-29022C060ED5}" presName="Name0" presStyleCnt="0">
        <dgm:presLayoutVars>
          <dgm:dir/>
          <dgm:animLvl val="lvl"/>
          <dgm:resizeHandles val="exact"/>
        </dgm:presLayoutVars>
      </dgm:prSet>
      <dgm:spPr/>
    </dgm:pt>
    <dgm:pt modelId="{D07FC2E0-2A8C-4215-AEC9-52E771C93837}" type="pres">
      <dgm:prSet presAssocID="{A06AD96B-FCC5-40F3-A542-F5AFE32EE173}" presName="composite" presStyleCnt="0"/>
      <dgm:spPr/>
    </dgm:pt>
    <dgm:pt modelId="{0A6B62EF-5AB5-465E-A1AC-8E2203CA08B4}" type="pres">
      <dgm:prSet presAssocID="{A06AD96B-FCC5-40F3-A542-F5AFE32EE173}" presName="parTx" presStyleLbl="alignNode1" presStyleIdx="0" presStyleCnt="4">
        <dgm:presLayoutVars>
          <dgm:chMax val="0"/>
          <dgm:chPref val="0"/>
          <dgm:bulletEnabled val="1"/>
        </dgm:presLayoutVars>
      </dgm:prSet>
      <dgm:spPr/>
    </dgm:pt>
    <dgm:pt modelId="{E473226A-EAA4-47C5-B63F-9C51D19DB633}" type="pres">
      <dgm:prSet presAssocID="{A06AD96B-FCC5-40F3-A542-F5AFE32EE173}" presName="desTx" presStyleLbl="alignAccFollowNode1" presStyleIdx="0" presStyleCnt="4">
        <dgm:presLayoutVars>
          <dgm:bulletEnabled val="1"/>
        </dgm:presLayoutVars>
      </dgm:prSet>
      <dgm:spPr/>
    </dgm:pt>
    <dgm:pt modelId="{56A8B7CA-3748-45EE-96C2-1F6775BAE30D}" type="pres">
      <dgm:prSet presAssocID="{C8F27E90-9B8F-427A-8DF1-DA7CFED96B8C}" presName="space" presStyleCnt="0"/>
      <dgm:spPr/>
    </dgm:pt>
    <dgm:pt modelId="{37610733-0B92-471F-B4F1-7D9FDCCFC6D5}" type="pres">
      <dgm:prSet presAssocID="{18889843-24C6-40C1-B145-2EC1EEE85438}" presName="composite" presStyleCnt="0"/>
      <dgm:spPr/>
    </dgm:pt>
    <dgm:pt modelId="{D84981D8-FF3F-47DB-B4AE-F410FFA70ABA}" type="pres">
      <dgm:prSet presAssocID="{18889843-24C6-40C1-B145-2EC1EEE85438}" presName="parTx" presStyleLbl="alignNode1" presStyleIdx="1" presStyleCnt="4" custScaleX="111788" custLinFactNeighborX="-3004" custLinFactNeighborY="-2217">
        <dgm:presLayoutVars>
          <dgm:chMax val="0"/>
          <dgm:chPref val="0"/>
          <dgm:bulletEnabled val="1"/>
        </dgm:presLayoutVars>
      </dgm:prSet>
      <dgm:spPr/>
    </dgm:pt>
    <dgm:pt modelId="{48B705CF-D886-4A23-8159-D49755F90A37}" type="pres">
      <dgm:prSet presAssocID="{18889843-24C6-40C1-B145-2EC1EEE85438}" presName="desTx" presStyleLbl="alignAccFollowNode1" presStyleIdx="1" presStyleCnt="4" custScaleX="111922" custLinFactNeighborX="-2473" custLinFactNeighborY="172">
        <dgm:presLayoutVars>
          <dgm:bulletEnabled val="1"/>
        </dgm:presLayoutVars>
      </dgm:prSet>
      <dgm:spPr/>
    </dgm:pt>
    <dgm:pt modelId="{19D51DE0-E892-4524-B5EB-6A09C4F27BE2}" type="pres">
      <dgm:prSet presAssocID="{0EEC1EE0-02ED-4F64-979B-AB52FF2BB208}" presName="space" presStyleCnt="0"/>
      <dgm:spPr/>
    </dgm:pt>
    <dgm:pt modelId="{20AF3445-7EC8-4DE2-ADA3-5DFA13A2A3F8}" type="pres">
      <dgm:prSet presAssocID="{26EB679C-6200-4EC0-9134-E2126C6F1630}" presName="composite" presStyleCnt="0"/>
      <dgm:spPr/>
    </dgm:pt>
    <dgm:pt modelId="{1361DB39-18C2-4245-B04E-2A23479EF583}" type="pres">
      <dgm:prSet presAssocID="{26EB679C-6200-4EC0-9134-E2126C6F1630}" presName="parTx" presStyleLbl="alignNode1" presStyleIdx="2" presStyleCnt="4">
        <dgm:presLayoutVars>
          <dgm:chMax val="0"/>
          <dgm:chPref val="0"/>
          <dgm:bulletEnabled val="1"/>
        </dgm:presLayoutVars>
      </dgm:prSet>
      <dgm:spPr/>
    </dgm:pt>
    <dgm:pt modelId="{20E2E414-F948-44C4-B83A-46D3772BA781}" type="pres">
      <dgm:prSet presAssocID="{26EB679C-6200-4EC0-9134-E2126C6F1630}" presName="desTx" presStyleLbl="alignAccFollowNode1" presStyleIdx="2" presStyleCnt="4">
        <dgm:presLayoutVars>
          <dgm:bulletEnabled val="1"/>
        </dgm:presLayoutVars>
      </dgm:prSet>
      <dgm:spPr/>
    </dgm:pt>
    <dgm:pt modelId="{8C888C52-0F87-4766-8629-E6C59E171F63}" type="pres">
      <dgm:prSet presAssocID="{CE7830A2-9615-4644-9FC6-80C035B00D25}" presName="space" presStyleCnt="0"/>
      <dgm:spPr/>
    </dgm:pt>
    <dgm:pt modelId="{27891DD2-3443-4312-8776-B117B6DBA090}" type="pres">
      <dgm:prSet presAssocID="{0744545A-7E7B-4CFE-9CA6-1DBDB7B9036E}" presName="composite" presStyleCnt="0"/>
      <dgm:spPr/>
    </dgm:pt>
    <dgm:pt modelId="{5BC22DCB-9F9D-491E-B564-D203FE47FFDE}" type="pres">
      <dgm:prSet presAssocID="{0744545A-7E7B-4CFE-9CA6-1DBDB7B9036E}" presName="parTx" presStyleLbl="alignNode1" presStyleIdx="3" presStyleCnt="4">
        <dgm:presLayoutVars>
          <dgm:chMax val="0"/>
          <dgm:chPref val="0"/>
          <dgm:bulletEnabled val="1"/>
        </dgm:presLayoutVars>
      </dgm:prSet>
      <dgm:spPr/>
    </dgm:pt>
    <dgm:pt modelId="{13366174-A485-4AB2-8489-C83534386803}" type="pres">
      <dgm:prSet presAssocID="{0744545A-7E7B-4CFE-9CA6-1DBDB7B9036E}" presName="desTx" presStyleLbl="alignAccFollowNode1" presStyleIdx="3" presStyleCnt="4">
        <dgm:presLayoutVars>
          <dgm:bulletEnabled val="1"/>
        </dgm:presLayoutVars>
      </dgm:prSet>
      <dgm:spPr/>
    </dgm:pt>
  </dgm:ptLst>
  <dgm:cxnLst>
    <dgm:cxn modelId="{1A966902-3985-49BC-BC62-1C8E8D3F0B98}" srcId="{0744545A-7E7B-4CFE-9CA6-1DBDB7B9036E}" destId="{6A7E1656-C9E9-46CD-B5ED-ECC1BADEEA6E}" srcOrd="1" destOrd="0" parTransId="{9E9F48F8-816B-44D6-9740-8CD09B79A258}" sibTransId="{EBD4E559-362A-4462-999E-1CAA09E19CEA}"/>
    <dgm:cxn modelId="{CCA16106-42CF-4585-A669-3DB2B76FA934}" type="presOf" srcId="{15CBF2FC-AE0F-423B-A2D3-7E6F7A756662}" destId="{E473226A-EAA4-47C5-B63F-9C51D19DB633}" srcOrd="0" destOrd="5" presId="urn:microsoft.com/office/officeart/2005/8/layout/hList1"/>
    <dgm:cxn modelId="{11F8170D-3EC4-42E1-90AB-ECB1F1C3CEB5}" type="presOf" srcId="{A06AD96B-FCC5-40F3-A542-F5AFE32EE173}" destId="{0A6B62EF-5AB5-465E-A1AC-8E2203CA08B4}" srcOrd="0" destOrd="0" presId="urn:microsoft.com/office/officeart/2005/8/layout/hList1"/>
    <dgm:cxn modelId="{C61D9F0D-5739-4807-B805-3952915A59E4}" srcId="{87366B91-268F-410C-A062-29022C060ED5}" destId="{0744545A-7E7B-4CFE-9CA6-1DBDB7B9036E}" srcOrd="3" destOrd="0" parTransId="{15FB992F-A45D-41EC-82F7-4B25527CB85D}" sibTransId="{07DFF713-A752-426D-AFA9-2DDCA137ABDF}"/>
    <dgm:cxn modelId="{1241EB11-55F8-409C-A714-AACF0EC0D0C2}" type="presOf" srcId="{F120AA54-99FF-441F-9188-413913BA78BA}" destId="{20E2E414-F948-44C4-B83A-46D3772BA781}" srcOrd="0" destOrd="1" presId="urn:microsoft.com/office/officeart/2005/8/layout/hList1"/>
    <dgm:cxn modelId="{F10E9321-3E40-436C-AB7E-3F481C32C2F1}" type="presOf" srcId="{7F04E36D-B42C-4530-BC27-0E68B1731B56}" destId="{20E2E414-F948-44C4-B83A-46D3772BA781}" srcOrd="0" destOrd="4" presId="urn:microsoft.com/office/officeart/2005/8/layout/hList1"/>
    <dgm:cxn modelId="{743EA024-5B62-4BC4-B19C-A976DAFEA33F}" type="presOf" srcId="{D6610DAA-866F-466A-A4FE-49F040E21E91}" destId="{48B705CF-D886-4A23-8159-D49755F90A37}" srcOrd="0" destOrd="0" presId="urn:microsoft.com/office/officeart/2005/8/layout/hList1"/>
    <dgm:cxn modelId="{4B4EC326-0E82-40D7-9885-AC6F8DD43C20}" srcId="{A06AD96B-FCC5-40F3-A542-F5AFE32EE173}" destId="{8CC8339C-7DB4-49D3-B24D-F40CB29A0FA0}" srcOrd="4" destOrd="0" parTransId="{25BFE505-3EA3-4516-BD8C-968CE9BB3C22}" sibTransId="{D43883C5-2BC7-48A2-805C-5D91BBE308D4}"/>
    <dgm:cxn modelId="{5CA90D2D-A2EF-45A7-A24E-072EABFD7B90}" srcId="{87366B91-268F-410C-A062-29022C060ED5}" destId="{26EB679C-6200-4EC0-9134-E2126C6F1630}" srcOrd="2" destOrd="0" parTransId="{B85F54BF-4D38-49EF-8923-7E826E63EEA2}" sibTransId="{CE7830A2-9615-4644-9FC6-80C035B00D25}"/>
    <dgm:cxn modelId="{CDB71A2F-4F43-4A5F-9376-1C03142766B3}" type="presOf" srcId="{87366B91-268F-410C-A062-29022C060ED5}" destId="{393045E6-A3F7-4CF8-BCDF-3CB3A7CCEAC2}" srcOrd="0" destOrd="0" presId="urn:microsoft.com/office/officeart/2005/8/layout/hList1"/>
    <dgm:cxn modelId="{5E258831-710D-4ABB-986D-0F5AF8AB13FF}" type="presOf" srcId="{26EB679C-6200-4EC0-9134-E2126C6F1630}" destId="{1361DB39-18C2-4245-B04E-2A23479EF583}" srcOrd="0" destOrd="0" presId="urn:microsoft.com/office/officeart/2005/8/layout/hList1"/>
    <dgm:cxn modelId="{34404332-E7F7-4152-A950-CEABABF61587}" type="presOf" srcId="{91A66424-DFF8-4392-81EE-C668C847F89A}" destId="{E473226A-EAA4-47C5-B63F-9C51D19DB633}" srcOrd="0" destOrd="3" presId="urn:microsoft.com/office/officeart/2005/8/layout/hList1"/>
    <dgm:cxn modelId="{4029BD32-3820-4752-8355-64D2EE701F52}" type="presOf" srcId="{62FAD592-ADFC-4532-BA56-3449BFA88C73}" destId="{20E2E414-F948-44C4-B83A-46D3772BA781}" srcOrd="0" destOrd="3" presId="urn:microsoft.com/office/officeart/2005/8/layout/hList1"/>
    <dgm:cxn modelId="{49BB9035-8D95-45E1-B746-68C08FDD302C}" srcId="{18889843-24C6-40C1-B145-2EC1EEE85438}" destId="{6DEED704-46EE-4586-B6DB-48151EF02532}" srcOrd="3" destOrd="0" parTransId="{E5418878-CEF1-4446-AC15-2DFDA8F436C6}" sibTransId="{0BC73D02-5E6B-4888-850A-2F06D3220147}"/>
    <dgm:cxn modelId="{B108F839-66C7-4168-AD12-274ABABB6D36}" type="presOf" srcId="{44332F86-7831-4C5F-880A-56F8B367228C}" destId="{20E2E414-F948-44C4-B83A-46D3772BA781}" srcOrd="0" destOrd="5" presId="urn:microsoft.com/office/officeart/2005/8/layout/hList1"/>
    <dgm:cxn modelId="{F064823F-9639-4CB9-927E-E8DE720F84DA}" srcId="{A06AD96B-FCC5-40F3-A542-F5AFE32EE173}" destId="{2DEA7530-6EA2-472D-951F-DDE29B2A61F3}" srcOrd="2" destOrd="0" parTransId="{6C4D3432-7E3E-4E67-883F-CCC25A5E2821}" sibTransId="{DB6D3644-BD63-4987-89E9-8A891D142DBA}"/>
    <dgm:cxn modelId="{ECAA4441-9FFE-4409-BBF5-272050A41716}" type="presOf" srcId="{7D312E6F-955B-4297-9EA5-0F8A70037873}" destId="{48B705CF-D886-4A23-8159-D49755F90A37}" srcOrd="0" destOrd="1" presId="urn:microsoft.com/office/officeart/2005/8/layout/hList1"/>
    <dgm:cxn modelId="{1CF4EB65-0DBE-4E34-A733-C7E03B603886}" type="presOf" srcId="{8CC8339C-7DB4-49D3-B24D-F40CB29A0FA0}" destId="{E473226A-EAA4-47C5-B63F-9C51D19DB633}" srcOrd="0" destOrd="4" presId="urn:microsoft.com/office/officeart/2005/8/layout/hList1"/>
    <dgm:cxn modelId="{D2D74A4D-09A3-4ECA-83E4-3BF4987E32C6}" type="presOf" srcId="{141D6234-70F4-43AC-BF9D-61948B2CFD39}" destId="{48B705CF-D886-4A23-8159-D49755F90A37}" srcOrd="0" destOrd="4" presId="urn:microsoft.com/office/officeart/2005/8/layout/hList1"/>
    <dgm:cxn modelId="{D03FB06D-AD41-40A2-8AD7-17DD50C0FD45}" srcId="{A06AD96B-FCC5-40F3-A542-F5AFE32EE173}" destId="{15CBF2FC-AE0F-423B-A2D3-7E6F7A756662}" srcOrd="5" destOrd="0" parTransId="{BE35B729-9358-48B4-95C3-7BD8113E137F}" sibTransId="{5F654161-365D-4247-9D16-B435BA10BB7B}"/>
    <dgm:cxn modelId="{DED3574F-D59D-41BF-B9CC-0562EBA0EF52}" srcId="{18889843-24C6-40C1-B145-2EC1EEE85438}" destId="{7D312E6F-955B-4297-9EA5-0F8A70037873}" srcOrd="1" destOrd="0" parTransId="{78DCDB0B-D20E-4EE2-9C89-C1F78987DE41}" sibTransId="{300C187F-34E4-461D-9264-314F6C88EA5D}"/>
    <dgm:cxn modelId="{C4FDD570-343F-4C36-BAEC-B39D57789734}" type="presOf" srcId="{438B3AB1-DEA4-4AEB-BE1C-D701C82FB0F6}" destId="{48B705CF-D886-4A23-8159-D49755F90A37}" srcOrd="0" destOrd="5" presId="urn:microsoft.com/office/officeart/2005/8/layout/hList1"/>
    <dgm:cxn modelId="{61AE2173-E455-4569-B450-719B5F34021E}" type="presOf" srcId="{DCC1891D-3BC6-4939-B4AB-D58158069872}" destId="{20E2E414-F948-44C4-B83A-46D3772BA781}" srcOrd="0" destOrd="2" presId="urn:microsoft.com/office/officeart/2005/8/layout/hList1"/>
    <dgm:cxn modelId="{1B33DD79-42F3-433B-86D2-7CE6C7D3AC84}" srcId="{18889843-24C6-40C1-B145-2EC1EEE85438}" destId="{A3E42FE2-436B-44BA-9C87-16A3EDC24055}" srcOrd="2" destOrd="0" parTransId="{C81AC790-D710-417A-93E3-4BD426256B07}" sibTransId="{3431C2C0-5BFC-401E-8AA6-23314980DC06}"/>
    <dgm:cxn modelId="{2888DF79-0E8D-467A-BC30-45E525CB9B81}" srcId="{18889843-24C6-40C1-B145-2EC1EEE85438}" destId="{438B3AB1-DEA4-4AEB-BE1C-D701C82FB0F6}" srcOrd="5" destOrd="0" parTransId="{86DC433A-ADC2-4804-A0E9-266B0CF37B3E}" sibTransId="{322B6F21-CECB-480D-94B5-1917ADCB0D61}"/>
    <dgm:cxn modelId="{3B5C537D-F8AA-4E3E-8AB7-3B83FE794DB5}" type="presOf" srcId="{21450522-696B-4B39-A330-D8A5817EDB89}" destId="{E473226A-EAA4-47C5-B63F-9C51D19DB633}" srcOrd="0" destOrd="6" presId="urn:microsoft.com/office/officeart/2005/8/layout/hList1"/>
    <dgm:cxn modelId="{334BAA7E-2FC1-4E99-AE23-5CF730A7E174}" srcId="{A06AD96B-FCC5-40F3-A542-F5AFE32EE173}" destId="{7AE928D3-D182-4C03-8BE2-4819A6C0B9EE}" srcOrd="0" destOrd="0" parTransId="{052598CC-E525-4687-95EA-09B9C52FFA2B}" sibTransId="{A8FC1EA8-E19C-46F0-8A18-A5EC5CD35CB8}"/>
    <dgm:cxn modelId="{670D757F-98A7-4A23-9AD6-D2ED34977042}" srcId="{18889843-24C6-40C1-B145-2EC1EEE85438}" destId="{D6610DAA-866F-466A-A4FE-49F040E21E91}" srcOrd="0" destOrd="0" parTransId="{FED9C4A1-6112-45C4-85C2-DC7AE2E75D8E}" sibTransId="{41CC6D04-E3E3-43AD-9F8A-B6C7A53F920C}"/>
    <dgm:cxn modelId="{7FE78582-855D-425F-A235-A2206F35DCBA}" srcId="{26EB679C-6200-4EC0-9134-E2126C6F1630}" destId="{44332F86-7831-4C5F-880A-56F8B367228C}" srcOrd="5" destOrd="0" parTransId="{BBA24D5F-75DE-4655-9AEA-2C16E4476EA2}" sibTransId="{4D550586-97D9-451F-9A13-F912859FD6B5}"/>
    <dgm:cxn modelId="{A90F5E84-AA64-4382-BEAE-1B316D4D1DFA}" type="presOf" srcId="{A3E42FE2-436B-44BA-9C87-16A3EDC24055}" destId="{48B705CF-D886-4A23-8159-D49755F90A37}" srcOrd="0" destOrd="2" presId="urn:microsoft.com/office/officeart/2005/8/layout/hList1"/>
    <dgm:cxn modelId="{4B8B4186-6657-42C6-87C7-5AC9245B99B5}" type="presOf" srcId="{1A42BCC5-CDC3-45E8-BA85-9BA086684E8A}" destId="{20E2E414-F948-44C4-B83A-46D3772BA781}" srcOrd="0" destOrd="0" presId="urn:microsoft.com/office/officeart/2005/8/layout/hList1"/>
    <dgm:cxn modelId="{15127D88-4F85-4566-AAB3-7BC9DA3ADF1B}" srcId="{A06AD96B-FCC5-40F3-A542-F5AFE32EE173}" destId="{D939536C-1742-4E03-B1B5-706C8401BB6D}" srcOrd="1" destOrd="0" parTransId="{4F1D184E-C6CB-4834-9D67-BB092072A3BD}" sibTransId="{32667F94-8DB6-4A2C-9629-4843C94D2FCF}"/>
    <dgm:cxn modelId="{85EFE491-F882-481F-946F-0708DDAC93ED}" srcId="{26EB679C-6200-4EC0-9134-E2126C6F1630}" destId="{62FAD592-ADFC-4532-BA56-3449BFA88C73}" srcOrd="3" destOrd="0" parTransId="{0DCD54D3-B8B8-4077-BE5A-93781CE22E83}" sibTransId="{A7630C7B-1AEF-4D7C-87CE-82A026991FDF}"/>
    <dgm:cxn modelId="{3F3527A5-1CF2-40B6-9BC6-2652AAF0B080}" type="presOf" srcId="{18889843-24C6-40C1-B145-2EC1EEE85438}" destId="{D84981D8-FF3F-47DB-B4AE-F410FFA70ABA}" srcOrd="0" destOrd="0" presId="urn:microsoft.com/office/officeart/2005/8/layout/hList1"/>
    <dgm:cxn modelId="{C68776A5-9729-44E2-82FE-00A1A61F01A1}" srcId="{87366B91-268F-410C-A062-29022C060ED5}" destId="{A06AD96B-FCC5-40F3-A542-F5AFE32EE173}" srcOrd="0" destOrd="0" parTransId="{2F220F4A-B65D-45C6-B70C-98DCBB1F4E8F}" sibTransId="{C8F27E90-9B8F-427A-8DF1-DA7CFED96B8C}"/>
    <dgm:cxn modelId="{23F9B9B2-4E7E-4019-8F45-60B5BE51275A}" srcId="{87366B91-268F-410C-A062-29022C060ED5}" destId="{18889843-24C6-40C1-B145-2EC1EEE85438}" srcOrd="1" destOrd="0" parTransId="{571B8AA6-5287-4DFB-ACC0-EE826DE5BE05}" sibTransId="{0EEC1EE0-02ED-4F64-979B-AB52FF2BB208}"/>
    <dgm:cxn modelId="{158A44B8-C154-43A4-9C09-465E73B3720A}" type="presOf" srcId="{7AE928D3-D182-4C03-8BE2-4819A6C0B9EE}" destId="{E473226A-EAA4-47C5-B63F-9C51D19DB633}" srcOrd="0" destOrd="0" presId="urn:microsoft.com/office/officeart/2005/8/layout/hList1"/>
    <dgm:cxn modelId="{910E7DB8-DF8B-4A6E-96FC-89D116B4947B}" type="presOf" srcId="{6A7E1656-C9E9-46CD-B5ED-ECC1BADEEA6E}" destId="{13366174-A485-4AB2-8489-C83534386803}" srcOrd="0" destOrd="1" presId="urn:microsoft.com/office/officeart/2005/8/layout/hList1"/>
    <dgm:cxn modelId="{BA3428C1-5862-4613-B819-7059EB810C50}" srcId="{A06AD96B-FCC5-40F3-A542-F5AFE32EE173}" destId="{21450522-696B-4B39-A330-D8A5817EDB89}" srcOrd="6" destOrd="0" parTransId="{D4044C52-384B-4D03-8D9B-C7A6E613C516}" sibTransId="{DA81BB5C-BBDE-4575-B4F5-05A4352181CA}"/>
    <dgm:cxn modelId="{999184CA-D37C-43C8-9595-8F85747D57EC}" srcId="{26EB679C-6200-4EC0-9134-E2126C6F1630}" destId="{1A42BCC5-CDC3-45E8-BA85-9BA086684E8A}" srcOrd="0" destOrd="0" parTransId="{19996FBB-C9AF-4110-9BD9-066DDFB5B1EC}" sibTransId="{B8A67B48-75B3-4975-BA96-F169E4A8C080}"/>
    <dgm:cxn modelId="{EBAEA1D1-3227-46F2-B6A7-A6731A3E16A1}" type="presOf" srcId="{D939536C-1742-4E03-B1B5-706C8401BB6D}" destId="{E473226A-EAA4-47C5-B63F-9C51D19DB633}" srcOrd="0" destOrd="1" presId="urn:microsoft.com/office/officeart/2005/8/layout/hList1"/>
    <dgm:cxn modelId="{D4AF65D5-622B-4A25-87A3-11A4B98643A9}" srcId="{26EB679C-6200-4EC0-9134-E2126C6F1630}" destId="{F120AA54-99FF-441F-9188-413913BA78BA}" srcOrd="1" destOrd="0" parTransId="{222ABE94-940F-43B0-8A36-A44740EBF3DD}" sibTransId="{D4FAE851-2BA9-4B93-AE73-6D712ED655C5}"/>
    <dgm:cxn modelId="{EB7D31D6-CFA8-47C3-8405-340D114B5828}" srcId="{26EB679C-6200-4EC0-9134-E2126C6F1630}" destId="{7F04E36D-B42C-4530-BC27-0E68B1731B56}" srcOrd="4" destOrd="0" parTransId="{92E8D58D-1EA0-4505-9520-D94837A04CD5}" sibTransId="{C2D069B4-2B9D-4D1D-A456-F86761AA24E5}"/>
    <dgm:cxn modelId="{A8584EDA-C9D0-4153-B7E9-01BE5A48392D}" srcId="{18889843-24C6-40C1-B145-2EC1EEE85438}" destId="{141D6234-70F4-43AC-BF9D-61948B2CFD39}" srcOrd="4" destOrd="0" parTransId="{009CB279-3D87-4EF8-BB48-AF4B7D906E0B}" sibTransId="{FF84DF74-D119-4AC7-A93D-CAB9647049B6}"/>
    <dgm:cxn modelId="{84D7CBDA-126D-4732-8C1A-0EE7BA90F0FD}" srcId="{26EB679C-6200-4EC0-9134-E2126C6F1630}" destId="{DCC1891D-3BC6-4939-B4AB-D58158069872}" srcOrd="2" destOrd="0" parTransId="{74459A47-2D17-42C9-A04F-E0685DA323F5}" sibTransId="{F973F692-A2E9-4262-A696-24F8143A6953}"/>
    <dgm:cxn modelId="{18AEF0E0-E6D3-4D33-A3C6-5E211CCB2EA5}" type="presOf" srcId="{2DEA7530-6EA2-472D-951F-DDE29B2A61F3}" destId="{E473226A-EAA4-47C5-B63F-9C51D19DB633}" srcOrd="0" destOrd="2" presId="urn:microsoft.com/office/officeart/2005/8/layout/hList1"/>
    <dgm:cxn modelId="{CD665DE4-C3ED-4203-88BC-4E2FC6C08AA6}" type="presOf" srcId="{6DEED704-46EE-4586-B6DB-48151EF02532}" destId="{48B705CF-D886-4A23-8159-D49755F90A37}" srcOrd="0" destOrd="3" presId="urn:microsoft.com/office/officeart/2005/8/layout/hList1"/>
    <dgm:cxn modelId="{02D266E5-B8FE-42F5-983A-D79B28B2E5F5}" type="presOf" srcId="{250F1BD7-ADB3-434D-AADA-3FAA0FEC2046}" destId="{13366174-A485-4AB2-8489-C83534386803}" srcOrd="0" destOrd="0" presId="urn:microsoft.com/office/officeart/2005/8/layout/hList1"/>
    <dgm:cxn modelId="{6C93E5E6-F181-45E9-AF08-B13A3CE83769}" type="presOf" srcId="{0744545A-7E7B-4CFE-9CA6-1DBDB7B9036E}" destId="{5BC22DCB-9F9D-491E-B564-D203FE47FFDE}" srcOrd="0" destOrd="0" presId="urn:microsoft.com/office/officeart/2005/8/layout/hList1"/>
    <dgm:cxn modelId="{DDF50BF1-5FE2-4E0C-BC70-F6D8032BF122}" srcId="{A06AD96B-FCC5-40F3-A542-F5AFE32EE173}" destId="{91A66424-DFF8-4392-81EE-C668C847F89A}" srcOrd="3" destOrd="0" parTransId="{209AE496-AEC1-48AC-B799-FC204253F787}" sibTransId="{AA936362-324A-47CF-8FDE-F0757048E130}"/>
    <dgm:cxn modelId="{3E534EF2-F52B-4E9E-8227-C3A458EE4364}" srcId="{0744545A-7E7B-4CFE-9CA6-1DBDB7B9036E}" destId="{250F1BD7-ADB3-434D-AADA-3FAA0FEC2046}" srcOrd="0" destOrd="0" parTransId="{C65C0A8D-EF8E-4566-AD64-9FD7D8B6954F}" sibTransId="{9F8552B7-1DAB-4E16-94BC-731B6C6FD5B3}"/>
    <dgm:cxn modelId="{A7C556B1-451B-44C5-ABF8-FDC4B88729C2}" type="presParOf" srcId="{393045E6-A3F7-4CF8-BCDF-3CB3A7CCEAC2}" destId="{D07FC2E0-2A8C-4215-AEC9-52E771C93837}" srcOrd="0" destOrd="0" presId="urn:microsoft.com/office/officeart/2005/8/layout/hList1"/>
    <dgm:cxn modelId="{19BA888D-3D1D-486A-98AE-763440AA431C}" type="presParOf" srcId="{D07FC2E0-2A8C-4215-AEC9-52E771C93837}" destId="{0A6B62EF-5AB5-465E-A1AC-8E2203CA08B4}" srcOrd="0" destOrd="0" presId="urn:microsoft.com/office/officeart/2005/8/layout/hList1"/>
    <dgm:cxn modelId="{F4E2B90F-6673-4179-A019-6A8148BF5120}" type="presParOf" srcId="{D07FC2E0-2A8C-4215-AEC9-52E771C93837}" destId="{E473226A-EAA4-47C5-B63F-9C51D19DB633}" srcOrd="1" destOrd="0" presId="urn:microsoft.com/office/officeart/2005/8/layout/hList1"/>
    <dgm:cxn modelId="{FD2F395D-F53B-456B-A2E0-663E9035B46A}" type="presParOf" srcId="{393045E6-A3F7-4CF8-BCDF-3CB3A7CCEAC2}" destId="{56A8B7CA-3748-45EE-96C2-1F6775BAE30D}" srcOrd="1" destOrd="0" presId="urn:microsoft.com/office/officeart/2005/8/layout/hList1"/>
    <dgm:cxn modelId="{01683217-001A-431C-98D4-D082EEB3212E}" type="presParOf" srcId="{393045E6-A3F7-4CF8-BCDF-3CB3A7CCEAC2}" destId="{37610733-0B92-471F-B4F1-7D9FDCCFC6D5}" srcOrd="2" destOrd="0" presId="urn:microsoft.com/office/officeart/2005/8/layout/hList1"/>
    <dgm:cxn modelId="{C784D433-D6C6-467A-A88F-4696ED38F2EB}" type="presParOf" srcId="{37610733-0B92-471F-B4F1-7D9FDCCFC6D5}" destId="{D84981D8-FF3F-47DB-B4AE-F410FFA70ABA}" srcOrd="0" destOrd="0" presId="urn:microsoft.com/office/officeart/2005/8/layout/hList1"/>
    <dgm:cxn modelId="{DBF6D7C4-58FA-43C1-86A7-CBF3131EE87E}" type="presParOf" srcId="{37610733-0B92-471F-B4F1-7D9FDCCFC6D5}" destId="{48B705CF-D886-4A23-8159-D49755F90A37}" srcOrd="1" destOrd="0" presId="urn:microsoft.com/office/officeart/2005/8/layout/hList1"/>
    <dgm:cxn modelId="{110D6BF2-2D6F-472D-A342-5E56D40BE4C9}" type="presParOf" srcId="{393045E6-A3F7-4CF8-BCDF-3CB3A7CCEAC2}" destId="{19D51DE0-E892-4524-B5EB-6A09C4F27BE2}" srcOrd="3" destOrd="0" presId="urn:microsoft.com/office/officeart/2005/8/layout/hList1"/>
    <dgm:cxn modelId="{84873438-E259-40F3-B609-AFB75A3102C1}" type="presParOf" srcId="{393045E6-A3F7-4CF8-BCDF-3CB3A7CCEAC2}" destId="{20AF3445-7EC8-4DE2-ADA3-5DFA13A2A3F8}" srcOrd="4" destOrd="0" presId="urn:microsoft.com/office/officeart/2005/8/layout/hList1"/>
    <dgm:cxn modelId="{63634AFA-2DFE-4628-B5FD-58B1D5D3E4FA}" type="presParOf" srcId="{20AF3445-7EC8-4DE2-ADA3-5DFA13A2A3F8}" destId="{1361DB39-18C2-4245-B04E-2A23479EF583}" srcOrd="0" destOrd="0" presId="urn:microsoft.com/office/officeart/2005/8/layout/hList1"/>
    <dgm:cxn modelId="{6F1AF845-D992-46D8-8BE1-A19925CBCA3A}" type="presParOf" srcId="{20AF3445-7EC8-4DE2-ADA3-5DFA13A2A3F8}" destId="{20E2E414-F948-44C4-B83A-46D3772BA781}" srcOrd="1" destOrd="0" presId="urn:microsoft.com/office/officeart/2005/8/layout/hList1"/>
    <dgm:cxn modelId="{3BDE8BA8-A561-463D-880E-5A999A7E9220}" type="presParOf" srcId="{393045E6-A3F7-4CF8-BCDF-3CB3A7CCEAC2}" destId="{8C888C52-0F87-4766-8629-E6C59E171F63}" srcOrd="5" destOrd="0" presId="urn:microsoft.com/office/officeart/2005/8/layout/hList1"/>
    <dgm:cxn modelId="{8287E29A-397C-4AC2-BCB6-1F9C514CC4C1}" type="presParOf" srcId="{393045E6-A3F7-4CF8-BCDF-3CB3A7CCEAC2}" destId="{27891DD2-3443-4312-8776-B117B6DBA090}" srcOrd="6" destOrd="0" presId="urn:microsoft.com/office/officeart/2005/8/layout/hList1"/>
    <dgm:cxn modelId="{ABA68425-FDC6-4100-AADA-859C1CB5D3ED}" type="presParOf" srcId="{27891DD2-3443-4312-8776-B117B6DBA090}" destId="{5BC22DCB-9F9D-491E-B564-D203FE47FFDE}" srcOrd="0" destOrd="0" presId="urn:microsoft.com/office/officeart/2005/8/layout/hList1"/>
    <dgm:cxn modelId="{B768A9F0-B7CC-43C0-8E50-D8A41DA1B6A6}" type="presParOf" srcId="{27891DD2-3443-4312-8776-B117B6DBA090}" destId="{13366174-A485-4AB2-8489-C835343868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2BE2C0-F492-4AFB-A516-36B409AFD5F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73BE79FF-9C93-41D6-9206-3B1794ECC8D2}">
      <dgm:prSet phldrT="[Text]" custT="1"/>
      <dgm:spPr/>
      <dgm:t>
        <a:bodyPr/>
        <a:lstStyle/>
        <a:p>
          <a:r>
            <a:rPr lang="en-AU" sz="1700" b="1" dirty="0">
              <a:solidFill>
                <a:schemeClr val="accent4">
                  <a:lumMod val="60000"/>
                  <a:lumOff val="40000"/>
                </a:schemeClr>
              </a:solidFill>
            </a:rPr>
            <a:t>Strategise</a:t>
          </a:r>
        </a:p>
      </dgm:t>
    </dgm:pt>
    <dgm:pt modelId="{3D8F5F1A-A04B-4EEC-A044-FE02BA71375A}" type="parTrans" cxnId="{7327FDFE-D58C-4F6E-B38E-52477DD7192E}">
      <dgm:prSet/>
      <dgm:spPr/>
      <dgm:t>
        <a:bodyPr/>
        <a:lstStyle/>
        <a:p>
          <a:endParaRPr lang="en-AU"/>
        </a:p>
      </dgm:t>
    </dgm:pt>
    <dgm:pt modelId="{66A3F88E-D9DB-4B57-8EC5-D8889F09EC10}" type="sibTrans" cxnId="{7327FDFE-D58C-4F6E-B38E-52477DD7192E}">
      <dgm:prSet/>
      <dgm:spPr/>
      <dgm:t>
        <a:bodyPr/>
        <a:lstStyle/>
        <a:p>
          <a:endParaRPr lang="en-AU"/>
        </a:p>
      </dgm:t>
    </dgm:pt>
    <dgm:pt modelId="{E20E0333-02DE-4A2E-9E02-C7FD1A6D2735}">
      <dgm:prSet phldrT="[Text]" custT="1"/>
      <dgm:spPr/>
      <dgm:t>
        <a:bodyPr/>
        <a:lstStyle/>
        <a:p>
          <a:r>
            <a:rPr lang="en-AU" sz="1600" dirty="0"/>
            <a:t>Broad stakeholder webinars</a:t>
          </a:r>
        </a:p>
      </dgm:t>
    </dgm:pt>
    <dgm:pt modelId="{215CEB73-821C-458B-921D-8104A39A726B}" type="parTrans" cxnId="{CD24EFAB-E0CB-4712-8B16-0397609F8B2C}">
      <dgm:prSet/>
      <dgm:spPr/>
      <dgm:t>
        <a:bodyPr/>
        <a:lstStyle/>
        <a:p>
          <a:endParaRPr lang="en-AU"/>
        </a:p>
      </dgm:t>
    </dgm:pt>
    <dgm:pt modelId="{3248C143-115C-498A-8C4B-09747355D8EB}" type="sibTrans" cxnId="{CD24EFAB-E0CB-4712-8B16-0397609F8B2C}">
      <dgm:prSet/>
      <dgm:spPr/>
      <dgm:t>
        <a:bodyPr/>
        <a:lstStyle/>
        <a:p>
          <a:endParaRPr lang="en-AU"/>
        </a:p>
      </dgm:t>
    </dgm:pt>
    <dgm:pt modelId="{0DF50FA4-AE90-4EBD-897D-3C8FE368451A}">
      <dgm:prSet phldrT="[Text]" custT="1"/>
      <dgm:spPr/>
      <dgm:t>
        <a:bodyPr/>
        <a:lstStyle/>
        <a:p>
          <a:r>
            <a:rPr lang="en-AU" sz="1600" dirty="0"/>
            <a:t>Consumer</a:t>
          </a:r>
          <a:r>
            <a:rPr lang="en-AU" sz="1600" baseline="0" dirty="0"/>
            <a:t> engagement activities</a:t>
          </a:r>
          <a:endParaRPr lang="en-AU" sz="1600" dirty="0"/>
        </a:p>
      </dgm:t>
    </dgm:pt>
    <dgm:pt modelId="{CBFE9070-C11D-45FA-B969-AFE8AA8CBF7D}" type="parTrans" cxnId="{1CDC26E3-C2B4-489F-86DC-4DA5670D1BA6}">
      <dgm:prSet/>
      <dgm:spPr/>
      <dgm:t>
        <a:bodyPr/>
        <a:lstStyle/>
        <a:p>
          <a:endParaRPr lang="en-AU"/>
        </a:p>
      </dgm:t>
    </dgm:pt>
    <dgm:pt modelId="{0234900E-538F-477F-B27D-A26FD5F2D9B8}" type="sibTrans" cxnId="{1CDC26E3-C2B4-489F-86DC-4DA5670D1BA6}">
      <dgm:prSet/>
      <dgm:spPr/>
      <dgm:t>
        <a:bodyPr/>
        <a:lstStyle/>
        <a:p>
          <a:endParaRPr lang="en-AU"/>
        </a:p>
      </dgm:t>
    </dgm:pt>
    <dgm:pt modelId="{2CEF545E-CFDD-4D1C-A682-B24ED95556EA}">
      <dgm:prSet phldrT="[Text]" custT="1"/>
      <dgm:spPr/>
      <dgm:t>
        <a:bodyPr/>
        <a:lstStyle/>
        <a:p>
          <a:r>
            <a:rPr lang="en-AU" sz="1500" dirty="0"/>
            <a:t>Service mapping</a:t>
          </a:r>
        </a:p>
      </dgm:t>
    </dgm:pt>
    <dgm:pt modelId="{850149D4-D7EE-4513-AF42-AA6E7226648D}" type="parTrans" cxnId="{8E9D91D4-85F6-400B-8CF9-739B6244C67E}">
      <dgm:prSet/>
      <dgm:spPr/>
      <dgm:t>
        <a:bodyPr/>
        <a:lstStyle/>
        <a:p>
          <a:endParaRPr lang="en-AU"/>
        </a:p>
      </dgm:t>
    </dgm:pt>
    <dgm:pt modelId="{A5C83090-C96B-4909-B443-8DA82F285F35}" type="sibTrans" cxnId="{8E9D91D4-85F6-400B-8CF9-739B6244C67E}">
      <dgm:prSet/>
      <dgm:spPr/>
      <dgm:t>
        <a:bodyPr/>
        <a:lstStyle/>
        <a:p>
          <a:endParaRPr lang="en-AU"/>
        </a:p>
      </dgm:t>
    </dgm:pt>
    <dgm:pt modelId="{B811120A-CE4A-4CB5-A8E7-3B12E04435C3}">
      <dgm:prSet phldrT="[Text]" custT="1"/>
      <dgm:spPr/>
      <dgm:t>
        <a:bodyPr/>
        <a:lstStyle/>
        <a:p>
          <a:r>
            <a:rPr lang="en-AU" sz="1600" dirty="0"/>
            <a:t>Literature review</a:t>
          </a:r>
        </a:p>
      </dgm:t>
    </dgm:pt>
    <dgm:pt modelId="{F18E39F9-2BDC-4996-9C4C-2AE435213E06}" type="parTrans" cxnId="{55BD295D-0B65-4BE8-AA08-D961A2272FF6}">
      <dgm:prSet/>
      <dgm:spPr/>
      <dgm:t>
        <a:bodyPr/>
        <a:lstStyle/>
        <a:p>
          <a:endParaRPr lang="en-AU"/>
        </a:p>
      </dgm:t>
    </dgm:pt>
    <dgm:pt modelId="{E822788D-C07D-4848-9884-073A234212F2}" type="sibTrans" cxnId="{55BD295D-0B65-4BE8-AA08-D961A2272FF6}">
      <dgm:prSet/>
      <dgm:spPr/>
      <dgm:t>
        <a:bodyPr/>
        <a:lstStyle/>
        <a:p>
          <a:endParaRPr lang="en-AU"/>
        </a:p>
      </dgm:t>
    </dgm:pt>
    <dgm:pt modelId="{3C974ACF-35B2-4132-84E8-42D6308FAFFE}">
      <dgm:prSet custT="1"/>
      <dgm:spPr/>
      <dgm:t>
        <a:bodyPr/>
        <a:lstStyle/>
        <a:p>
          <a:r>
            <a:rPr lang="en-AU" sz="1600" dirty="0"/>
            <a:t>Data from academic institutions</a:t>
          </a:r>
        </a:p>
      </dgm:t>
    </dgm:pt>
    <dgm:pt modelId="{03D42406-5C18-4835-B393-A54174C319EA}" type="parTrans" cxnId="{1B9CC595-C8E3-4306-A804-43B04A7FA34D}">
      <dgm:prSet/>
      <dgm:spPr/>
      <dgm:t>
        <a:bodyPr/>
        <a:lstStyle/>
        <a:p>
          <a:endParaRPr lang="en-AU"/>
        </a:p>
      </dgm:t>
    </dgm:pt>
    <dgm:pt modelId="{BBFC3CCA-776F-49E0-AD08-29AC1A245B36}" type="sibTrans" cxnId="{1B9CC595-C8E3-4306-A804-43B04A7FA34D}">
      <dgm:prSet/>
      <dgm:spPr/>
      <dgm:t>
        <a:bodyPr/>
        <a:lstStyle/>
        <a:p>
          <a:endParaRPr lang="en-AU"/>
        </a:p>
      </dgm:t>
    </dgm:pt>
    <dgm:pt modelId="{2B160AA9-D6AD-4B61-98DF-6D2FE650EF9D}">
      <dgm:prSet custT="1"/>
      <dgm:spPr/>
      <dgm:t>
        <a:bodyPr/>
        <a:lstStyle/>
        <a:p>
          <a:r>
            <a:rPr lang="en-AU" sz="1600" dirty="0">
              <a:solidFill>
                <a:schemeClr val="bg1"/>
              </a:solidFill>
            </a:rPr>
            <a:t>Benchmarking with other jurisdictions</a:t>
          </a:r>
        </a:p>
      </dgm:t>
    </dgm:pt>
    <dgm:pt modelId="{C6D75F60-EBDA-4D76-8473-77C8DB20B631}" type="parTrans" cxnId="{803B5429-2D9F-4EC7-88C0-E96F1029C497}">
      <dgm:prSet/>
      <dgm:spPr/>
      <dgm:t>
        <a:bodyPr/>
        <a:lstStyle/>
        <a:p>
          <a:endParaRPr lang="en-AU"/>
        </a:p>
      </dgm:t>
    </dgm:pt>
    <dgm:pt modelId="{53FB13C6-4D04-42D6-9372-CA4BFFD5554F}" type="sibTrans" cxnId="{803B5429-2D9F-4EC7-88C0-E96F1029C497}">
      <dgm:prSet/>
      <dgm:spPr/>
      <dgm:t>
        <a:bodyPr/>
        <a:lstStyle/>
        <a:p>
          <a:endParaRPr lang="en-AU"/>
        </a:p>
      </dgm:t>
    </dgm:pt>
    <dgm:pt modelId="{C3B60E85-32E1-4974-A3B4-A5A261F01012}" type="pres">
      <dgm:prSet presAssocID="{D72BE2C0-F492-4AFB-A516-36B409AFD5F5}" presName="cycle" presStyleCnt="0">
        <dgm:presLayoutVars>
          <dgm:chMax val="1"/>
          <dgm:dir/>
          <dgm:animLvl val="ctr"/>
          <dgm:resizeHandles val="exact"/>
        </dgm:presLayoutVars>
      </dgm:prSet>
      <dgm:spPr/>
    </dgm:pt>
    <dgm:pt modelId="{B5AC003C-0060-4E9D-86C7-4408EB0D51B0}" type="pres">
      <dgm:prSet presAssocID="{73BE79FF-9C93-41D6-9206-3B1794ECC8D2}" presName="centerShape" presStyleLbl="node0" presStyleIdx="0" presStyleCnt="1"/>
      <dgm:spPr/>
    </dgm:pt>
    <dgm:pt modelId="{FE6BCA8E-6B76-4BF6-9D3A-74036D54CCAB}" type="pres">
      <dgm:prSet presAssocID="{215CEB73-821C-458B-921D-8104A39A726B}" presName="Name9" presStyleLbl="parChTrans1D2" presStyleIdx="0" presStyleCnt="6"/>
      <dgm:spPr/>
    </dgm:pt>
    <dgm:pt modelId="{868E99BE-647E-4CF8-8FEC-882FB05AF882}" type="pres">
      <dgm:prSet presAssocID="{215CEB73-821C-458B-921D-8104A39A726B}" presName="connTx" presStyleLbl="parChTrans1D2" presStyleIdx="0" presStyleCnt="6"/>
      <dgm:spPr/>
    </dgm:pt>
    <dgm:pt modelId="{EF1689A7-ECA0-44A3-B150-155426DBB711}" type="pres">
      <dgm:prSet presAssocID="{E20E0333-02DE-4A2E-9E02-C7FD1A6D2735}" presName="node" presStyleLbl="node1" presStyleIdx="0" presStyleCnt="6" custScaleX="140151" custScaleY="105879">
        <dgm:presLayoutVars>
          <dgm:bulletEnabled val="1"/>
        </dgm:presLayoutVars>
      </dgm:prSet>
      <dgm:spPr/>
    </dgm:pt>
    <dgm:pt modelId="{EDA66085-5685-4FE8-A9DE-B24B33D8C78E}" type="pres">
      <dgm:prSet presAssocID="{03D42406-5C18-4835-B393-A54174C319EA}" presName="Name9" presStyleLbl="parChTrans1D2" presStyleIdx="1" presStyleCnt="6"/>
      <dgm:spPr/>
    </dgm:pt>
    <dgm:pt modelId="{358C1641-5140-4B06-A437-643B89863304}" type="pres">
      <dgm:prSet presAssocID="{03D42406-5C18-4835-B393-A54174C319EA}" presName="connTx" presStyleLbl="parChTrans1D2" presStyleIdx="1" presStyleCnt="6"/>
      <dgm:spPr/>
    </dgm:pt>
    <dgm:pt modelId="{25EA3AAD-8578-425B-A20F-77DE3C13F194}" type="pres">
      <dgm:prSet presAssocID="{3C974ACF-35B2-4132-84E8-42D6308FAFFE}" presName="node" presStyleLbl="node1" presStyleIdx="1" presStyleCnt="6" custScaleX="134827" custScaleY="109904">
        <dgm:presLayoutVars>
          <dgm:bulletEnabled val="1"/>
        </dgm:presLayoutVars>
      </dgm:prSet>
      <dgm:spPr/>
    </dgm:pt>
    <dgm:pt modelId="{A4D39DC2-CB2E-45FF-A7E9-32529BA22BED}" type="pres">
      <dgm:prSet presAssocID="{CBFE9070-C11D-45FA-B969-AFE8AA8CBF7D}" presName="Name9" presStyleLbl="parChTrans1D2" presStyleIdx="2" presStyleCnt="6"/>
      <dgm:spPr/>
    </dgm:pt>
    <dgm:pt modelId="{D16B421B-8D23-4B48-94B6-6859EB9C6B6B}" type="pres">
      <dgm:prSet presAssocID="{CBFE9070-C11D-45FA-B969-AFE8AA8CBF7D}" presName="connTx" presStyleLbl="parChTrans1D2" presStyleIdx="2" presStyleCnt="6"/>
      <dgm:spPr/>
    </dgm:pt>
    <dgm:pt modelId="{AF726855-C681-4B43-80B9-A155C9E4173D}" type="pres">
      <dgm:prSet presAssocID="{0DF50FA4-AE90-4EBD-897D-3C8FE368451A}" presName="node" presStyleLbl="node1" presStyleIdx="2" presStyleCnt="6" custScaleX="141068" custScaleY="101149">
        <dgm:presLayoutVars>
          <dgm:bulletEnabled val="1"/>
        </dgm:presLayoutVars>
      </dgm:prSet>
      <dgm:spPr/>
    </dgm:pt>
    <dgm:pt modelId="{B2059D59-A97E-45CB-AA67-179D56209AA8}" type="pres">
      <dgm:prSet presAssocID="{850149D4-D7EE-4513-AF42-AA6E7226648D}" presName="Name9" presStyleLbl="parChTrans1D2" presStyleIdx="3" presStyleCnt="6"/>
      <dgm:spPr/>
    </dgm:pt>
    <dgm:pt modelId="{25DBBDDC-4CA2-4BE4-A564-DE53F193F81F}" type="pres">
      <dgm:prSet presAssocID="{850149D4-D7EE-4513-AF42-AA6E7226648D}" presName="connTx" presStyleLbl="parChTrans1D2" presStyleIdx="3" presStyleCnt="6"/>
      <dgm:spPr/>
    </dgm:pt>
    <dgm:pt modelId="{3D4EC477-7215-4E17-9D4F-B1F84518F807}" type="pres">
      <dgm:prSet presAssocID="{2CEF545E-CFDD-4D1C-A682-B24ED95556EA}" presName="node" presStyleLbl="node1" presStyleIdx="3" presStyleCnt="6" custScaleX="131550" custScaleY="108698">
        <dgm:presLayoutVars>
          <dgm:bulletEnabled val="1"/>
        </dgm:presLayoutVars>
      </dgm:prSet>
      <dgm:spPr/>
    </dgm:pt>
    <dgm:pt modelId="{DB7C5643-3A83-4977-AEC4-8CC57CF8A80F}" type="pres">
      <dgm:prSet presAssocID="{F18E39F9-2BDC-4996-9C4C-2AE435213E06}" presName="Name9" presStyleLbl="parChTrans1D2" presStyleIdx="4" presStyleCnt="6"/>
      <dgm:spPr/>
    </dgm:pt>
    <dgm:pt modelId="{E59E942E-0BE7-4026-94CD-B46D6E958FD4}" type="pres">
      <dgm:prSet presAssocID="{F18E39F9-2BDC-4996-9C4C-2AE435213E06}" presName="connTx" presStyleLbl="parChTrans1D2" presStyleIdx="4" presStyleCnt="6"/>
      <dgm:spPr/>
    </dgm:pt>
    <dgm:pt modelId="{C4F9A1D1-814E-4F3C-8FDA-281EDCE80411}" type="pres">
      <dgm:prSet presAssocID="{B811120A-CE4A-4CB5-A8E7-3B12E04435C3}" presName="node" presStyleLbl="node1" presStyleIdx="4" presStyleCnt="6" custScaleX="125222" custScaleY="111633">
        <dgm:presLayoutVars>
          <dgm:bulletEnabled val="1"/>
        </dgm:presLayoutVars>
      </dgm:prSet>
      <dgm:spPr/>
    </dgm:pt>
    <dgm:pt modelId="{12B28057-96CA-4319-AF90-9C62114C3789}" type="pres">
      <dgm:prSet presAssocID="{C6D75F60-EBDA-4D76-8473-77C8DB20B631}" presName="Name9" presStyleLbl="parChTrans1D2" presStyleIdx="5" presStyleCnt="6"/>
      <dgm:spPr/>
    </dgm:pt>
    <dgm:pt modelId="{405BB774-430C-440B-BCCE-2C0444F2622A}" type="pres">
      <dgm:prSet presAssocID="{C6D75F60-EBDA-4D76-8473-77C8DB20B631}" presName="connTx" presStyleLbl="parChTrans1D2" presStyleIdx="5" presStyleCnt="6"/>
      <dgm:spPr/>
    </dgm:pt>
    <dgm:pt modelId="{A64179AF-D31A-4978-8601-04DFB093B5B4}" type="pres">
      <dgm:prSet presAssocID="{2B160AA9-D6AD-4B61-98DF-6D2FE650EF9D}" presName="node" presStyleLbl="node1" presStyleIdx="5" presStyleCnt="6" custScaleX="127349" custScaleY="110256">
        <dgm:presLayoutVars>
          <dgm:bulletEnabled val="1"/>
        </dgm:presLayoutVars>
      </dgm:prSet>
      <dgm:spPr/>
    </dgm:pt>
  </dgm:ptLst>
  <dgm:cxnLst>
    <dgm:cxn modelId="{6886CD04-D8B4-4E1B-A0D2-50F8DA302A85}" type="presOf" srcId="{2CEF545E-CFDD-4D1C-A682-B24ED95556EA}" destId="{3D4EC477-7215-4E17-9D4F-B1F84518F807}" srcOrd="0" destOrd="0" presId="urn:microsoft.com/office/officeart/2005/8/layout/radial1"/>
    <dgm:cxn modelId="{FD9E1F1A-4C6B-43B0-AB40-760DE548E1C0}" type="presOf" srcId="{F18E39F9-2BDC-4996-9C4C-2AE435213E06}" destId="{DB7C5643-3A83-4977-AEC4-8CC57CF8A80F}" srcOrd="0" destOrd="0" presId="urn:microsoft.com/office/officeart/2005/8/layout/radial1"/>
    <dgm:cxn modelId="{803B5429-2D9F-4EC7-88C0-E96F1029C497}" srcId="{73BE79FF-9C93-41D6-9206-3B1794ECC8D2}" destId="{2B160AA9-D6AD-4B61-98DF-6D2FE650EF9D}" srcOrd="5" destOrd="0" parTransId="{C6D75F60-EBDA-4D76-8473-77C8DB20B631}" sibTransId="{53FB13C6-4D04-42D6-9372-CA4BFFD5554F}"/>
    <dgm:cxn modelId="{94163C38-3B21-42BB-8012-DBD6EC6ED044}" type="presOf" srcId="{215CEB73-821C-458B-921D-8104A39A726B}" destId="{868E99BE-647E-4CF8-8FEC-882FB05AF882}" srcOrd="1" destOrd="0" presId="urn:microsoft.com/office/officeart/2005/8/layout/radial1"/>
    <dgm:cxn modelId="{55BD295D-0B65-4BE8-AA08-D961A2272FF6}" srcId="{73BE79FF-9C93-41D6-9206-3B1794ECC8D2}" destId="{B811120A-CE4A-4CB5-A8E7-3B12E04435C3}" srcOrd="4" destOrd="0" parTransId="{F18E39F9-2BDC-4996-9C4C-2AE435213E06}" sibTransId="{E822788D-C07D-4848-9884-073A234212F2}"/>
    <dgm:cxn modelId="{4C335244-4244-4A21-A28F-C5BD427360C0}" type="presOf" srcId="{B811120A-CE4A-4CB5-A8E7-3B12E04435C3}" destId="{C4F9A1D1-814E-4F3C-8FDA-281EDCE80411}" srcOrd="0" destOrd="0" presId="urn:microsoft.com/office/officeart/2005/8/layout/radial1"/>
    <dgm:cxn modelId="{1A825E6D-1EFF-4C7B-96D2-3BC7CD5BA1E1}" type="presOf" srcId="{03D42406-5C18-4835-B393-A54174C319EA}" destId="{358C1641-5140-4B06-A437-643B89863304}" srcOrd="1" destOrd="0" presId="urn:microsoft.com/office/officeart/2005/8/layout/radial1"/>
    <dgm:cxn modelId="{0BE4814E-12E1-4F73-9F13-774BC56827B3}" type="presOf" srcId="{CBFE9070-C11D-45FA-B969-AFE8AA8CBF7D}" destId="{D16B421B-8D23-4B48-94B6-6859EB9C6B6B}" srcOrd="1" destOrd="0" presId="urn:microsoft.com/office/officeart/2005/8/layout/radial1"/>
    <dgm:cxn modelId="{D12A0571-AA01-45CE-A356-E677072C04D4}" type="presOf" srcId="{E20E0333-02DE-4A2E-9E02-C7FD1A6D2735}" destId="{EF1689A7-ECA0-44A3-B150-155426DBB711}" srcOrd="0" destOrd="0" presId="urn:microsoft.com/office/officeart/2005/8/layout/radial1"/>
    <dgm:cxn modelId="{B5FC1F71-DC4C-404C-8DAF-35B95950CD8E}" type="presOf" srcId="{C6D75F60-EBDA-4D76-8473-77C8DB20B631}" destId="{405BB774-430C-440B-BCCE-2C0444F2622A}" srcOrd="1" destOrd="0" presId="urn:microsoft.com/office/officeart/2005/8/layout/radial1"/>
    <dgm:cxn modelId="{208D9A72-AC5E-48F2-8580-BE97877CC959}" type="presOf" srcId="{03D42406-5C18-4835-B393-A54174C319EA}" destId="{EDA66085-5685-4FE8-A9DE-B24B33D8C78E}" srcOrd="0" destOrd="0" presId="urn:microsoft.com/office/officeart/2005/8/layout/radial1"/>
    <dgm:cxn modelId="{4E589157-19A3-49CF-8756-45E42BDE72AB}" type="presOf" srcId="{F18E39F9-2BDC-4996-9C4C-2AE435213E06}" destId="{E59E942E-0BE7-4026-94CD-B46D6E958FD4}" srcOrd="1" destOrd="0" presId="urn:microsoft.com/office/officeart/2005/8/layout/radial1"/>
    <dgm:cxn modelId="{E613E07D-A153-4B50-B0AF-2A36E3F61C6E}" type="presOf" srcId="{850149D4-D7EE-4513-AF42-AA6E7226648D}" destId="{B2059D59-A97E-45CB-AA67-179D56209AA8}" srcOrd="0" destOrd="0" presId="urn:microsoft.com/office/officeart/2005/8/layout/radial1"/>
    <dgm:cxn modelId="{7EF0A591-2A46-4587-885A-8310DB2A53C4}" type="presOf" srcId="{C6D75F60-EBDA-4D76-8473-77C8DB20B631}" destId="{12B28057-96CA-4319-AF90-9C62114C3789}" srcOrd="0" destOrd="0" presId="urn:microsoft.com/office/officeart/2005/8/layout/radial1"/>
    <dgm:cxn modelId="{1B9CC595-C8E3-4306-A804-43B04A7FA34D}" srcId="{73BE79FF-9C93-41D6-9206-3B1794ECC8D2}" destId="{3C974ACF-35B2-4132-84E8-42D6308FAFFE}" srcOrd="1" destOrd="0" parTransId="{03D42406-5C18-4835-B393-A54174C319EA}" sibTransId="{BBFC3CCA-776F-49E0-AD08-29AC1A245B36}"/>
    <dgm:cxn modelId="{3CE8FBA9-0D2D-4B5D-A4F6-187C11900607}" type="presOf" srcId="{CBFE9070-C11D-45FA-B969-AFE8AA8CBF7D}" destId="{A4D39DC2-CB2E-45FF-A7E9-32529BA22BED}" srcOrd="0" destOrd="0" presId="urn:microsoft.com/office/officeart/2005/8/layout/radial1"/>
    <dgm:cxn modelId="{CD24EFAB-E0CB-4712-8B16-0397609F8B2C}" srcId="{73BE79FF-9C93-41D6-9206-3B1794ECC8D2}" destId="{E20E0333-02DE-4A2E-9E02-C7FD1A6D2735}" srcOrd="0" destOrd="0" parTransId="{215CEB73-821C-458B-921D-8104A39A726B}" sibTransId="{3248C143-115C-498A-8C4B-09747355D8EB}"/>
    <dgm:cxn modelId="{4998B4B8-75A8-4E45-A072-B295FFC71C7A}" type="presOf" srcId="{3C974ACF-35B2-4132-84E8-42D6308FAFFE}" destId="{25EA3AAD-8578-425B-A20F-77DE3C13F194}" srcOrd="0" destOrd="0" presId="urn:microsoft.com/office/officeart/2005/8/layout/radial1"/>
    <dgm:cxn modelId="{CAA8CACE-AC81-44C9-A1DD-2900D0B245E2}" type="presOf" srcId="{D72BE2C0-F492-4AFB-A516-36B409AFD5F5}" destId="{C3B60E85-32E1-4974-A3B4-A5A261F01012}" srcOrd="0" destOrd="0" presId="urn:microsoft.com/office/officeart/2005/8/layout/radial1"/>
    <dgm:cxn modelId="{ABB079D0-B637-417C-9924-980F4D683E38}" type="presOf" srcId="{0DF50FA4-AE90-4EBD-897D-3C8FE368451A}" destId="{AF726855-C681-4B43-80B9-A155C9E4173D}" srcOrd="0" destOrd="0" presId="urn:microsoft.com/office/officeart/2005/8/layout/radial1"/>
    <dgm:cxn modelId="{67EEECD0-F227-4F02-8819-BA5290D06AFA}" type="presOf" srcId="{215CEB73-821C-458B-921D-8104A39A726B}" destId="{FE6BCA8E-6B76-4BF6-9D3A-74036D54CCAB}" srcOrd="0" destOrd="0" presId="urn:microsoft.com/office/officeart/2005/8/layout/radial1"/>
    <dgm:cxn modelId="{8E9D91D4-85F6-400B-8CF9-739B6244C67E}" srcId="{73BE79FF-9C93-41D6-9206-3B1794ECC8D2}" destId="{2CEF545E-CFDD-4D1C-A682-B24ED95556EA}" srcOrd="3" destOrd="0" parTransId="{850149D4-D7EE-4513-AF42-AA6E7226648D}" sibTransId="{A5C83090-C96B-4909-B443-8DA82F285F35}"/>
    <dgm:cxn modelId="{0DEB9DD7-50E8-4824-9A8F-B40CA9D85BA0}" type="presOf" srcId="{73BE79FF-9C93-41D6-9206-3B1794ECC8D2}" destId="{B5AC003C-0060-4E9D-86C7-4408EB0D51B0}" srcOrd="0" destOrd="0" presId="urn:microsoft.com/office/officeart/2005/8/layout/radial1"/>
    <dgm:cxn modelId="{A8EF5FDC-4105-4110-A813-AD3BE8C1C842}" type="presOf" srcId="{850149D4-D7EE-4513-AF42-AA6E7226648D}" destId="{25DBBDDC-4CA2-4BE4-A564-DE53F193F81F}" srcOrd="1" destOrd="0" presId="urn:microsoft.com/office/officeart/2005/8/layout/radial1"/>
    <dgm:cxn modelId="{1CDC26E3-C2B4-489F-86DC-4DA5670D1BA6}" srcId="{73BE79FF-9C93-41D6-9206-3B1794ECC8D2}" destId="{0DF50FA4-AE90-4EBD-897D-3C8FE368451A}" srcOrd="2" destOrd="0" parTransId="{CBFE9070-C11D-45FA-B969-AFE8AA8CBF7D}" sibTransId="{0234900E-538F-477F-B27D-A26FD5F2D9B8}"/>
    <dgm:cxn modelId="{03DE38EF-7FDB-435B-9135-19EAFCB46998}" type="presOf" srcId="{2B160AA9-D6AD-4B61-98DF-6D2FE650EF9D}" destId="{A64179AF-D31A-4978-8601-04DFB093B5B4}" srcOrd="0" destOrd="0" presId="urn:microsoft.com/office/officeart/2005/8/layout/radial1"/>
    <dgm:cxn modelId="{7327FDFE-D58C-4F6E-B38E-52477DD7192E}" srcId="{D72BE2C0-F492-4AFB-A516-36B409AFD5F5}" destId="{73BE79FF-9C93-41D6-9206-3B1794ECC8D2}" srcOrd="0" destOrd="0" parTransId="{3D8F5F1A-A04B-4EEC-A044-FE02BA71375A}" sibTransId="{66A3F88E-D9DB-4B57-8EC5-D8889F09EC10}"/>
    <dgm:cxn modelId="{F6645B0E-22FD-490A-9010-6FCF36B8F72F}" type="presParOf" srcId="{C3B60E85-32E1-4974-A3B4-A5A261F01012}" destId="{B5AC003C-0060-4E9D-86C7-4408EB0D51B0}" srcOrd="0" destOrd="0" presId="urn:microsoft.com/office/officeart/2005/8/layout/radial1"/>
    <dgm:cxn modelId="{96E1FF7B-8655-4FED-BB19-ACEC6C1D8573}" type="presParOf" srcId="{C3B60E85-32E1-4974-A3B4-A5A261F01012}" destId="{FE6BCA8E-6B76-4BF6-9D3A-74036D54CCAB}" srcOrd="1" destOrd="0" presId="urn:microsoft.com/office/officeart/2005/8/layout/radial1"/>
    <dgm:cxn modelId="{7FE9F8D0-DEBC-4091-9EBD-790C994C6BB2}" type="presParOf" srcId="{FE6BCA8E-6B76-4BF6-9D3A-74036D54CCAB}" destId="{868E99BE-647E-4CF8-8FEC-882FB05AF882}" srcOrd="0" destOrd="0" presId="urn:microsoft.com/office/officeart/2005/8/layout/radial1"/>
    <dgm:cxn modelId="{B98290F7-65E8-4AA6-8AAF-1CE17D3EA012}" type="presParOf" srcId="{C3B60E85-32E1-4974-A3B4-A5A261F01012}" destId="{EF1689A7-ECA0-44A3-B150-155426DBB711}" srcOrd="2" destOrd="0" presId="urn:microsoft.com/office/officeart/2005/8/layout/radial1"/>
    <dgm:cxn modelId="{A9C4FAD4-814B-4798-944B-DCD950C2CE6C}" type="presParOf" srcId="{C3B60E85-32E1-4974-A3B4-A5A261F01012}" destId="{EDA66085-5685-4FE8-A9DE-B24B33D8C78E}" srcOrd="3" destOrd="0" presId="urn:microsoft.com/office/officeart/2005/8/layout/radial1"/>
    <dgm:cxn modelId="{E922AD39-EE67-4720-923E-EF00192FB826}" type="presParOf" srcId="{EDA66085-5685-4FE8-A9DE-B24B33D8C78E}" destId="{358C1641-5140-4B06-A437-643B89863304}" srcOrd="0" destOrd="0" presId="urn:microsoft.com/office/officeart/2005/8/layout/radial1"/>
    <dgm:cxn modelId="{74F8E361-3D0F-41CC-B2AE-F78D17DA5B8B}" type="presParOf" srcId="{C3B60E85-32E1-4974-A3B4-A5A261F01012}" destId="{25EA3AAD-8578-425B-A20F-77DE3C13F194}" srcOrd="4" destOrd="0" presId="urn:microsoft.com/office/officeart/2005/8/layout/radial1"/>
    <dgm:cxn modelId="{79D3E56B-11C8-465D-BC45-F239E8AEF05E}" type="presParOf" srcId="{C3B60E85-32E1-4974-A3B4-A5A261F01012}" destId="{A4D39DC2-CB2E-45FF-A7E9-32529BA22BED}" srcOrd="5" destOrd="0" presId="urn:microsoft.com/office/officeart/2005/8/layout/radial1"/>
    <dgm:cxn modelId="{0AAB6302-FBBC-4397-BB0E-F8FE9A1249C7}" type="presParOf" srcId="{A4D39DC2-CB2E-45FF-A7E9-32529BA22BED}" destId="{D16B421B-8D23-4B48-94B6-6859EB9C6B6B}" srcOrd="0" destOrd="0" presId="urn:microsoft.com/office/officeart/2005/8/layout/radial1"/>
    <dgm:cxn modelId="{EFFBF7A6-F5BF-4060-9A0D-C57A92F857BA}" type="presParOf" srcId="{C3B60E85-32E1-4974-A3B4-A5A261F01012}" destId="{AF726855-C681-4B43-80B9-A155C9E4173D}" srcOrd="6" destOrd="0" presId="urn:microsoft.com/office/officeart/2005/8/layout/radial1"/>
    <dgm:cxn modelId="{3FC9CB6B-50EB-450A-B0D1-FE8A61B8E343}" type="presParOf" srcId="{C3B60E85-32E1-4974-A3B4-A5A261F01012}" destId="{B2059D59-A97E-45CB-AA67-179D56209AA8}" srcOrd="7" destOrd="0" presId="urn:microsoft.com/office/officeart/2005/8/layout/radial1"/>
    <dgm:cxn modelId="{A847CC90-81CE-4CBD-942D-9D0DCA8DB747}" type="presParOf" srcId="{B2059D59-A97E-45CB-AA67-179D56209AA8}" destId="{25DBBDDC-4CA2-4BE4-A564-DE53F193F81F}" srcOrd="0" destOrd="0" presId="urn:microsoft.com/office/officeart/2005/8/layout/radial1"/>
    <dgm:cxn modelId="{8B2CBB96-808B-46FB-8033-279DF21B479C}" type="presParOf" srcId="{C3B60E85-32E1-4974-A3B4-A5A261F01012}" destId="{3D4EC477-7215-4E17-9D4F-B1F84518F807}" srcOrd="8" destOrd="0" presId="urn:microsoft.com/office/officeart/2005/8/layout/radial1"/>
    <dgm:cxn modelId="{D284946E-C483-4BAB-8DBE-FE1E0919B4B4}" type="presParOf" srcId="{C3B60E85-32E1-4974-A3B4-A5A261F01012}" destId="{DB7C5643-3A83-4977-AEC4-8CC57CF8A80F}" srcOrd="9" destOrd="0" presId="urn:microsoft.com/office/officeart/2005/8/layout/radial1"/>
    <dgm:cxn modelId="{B1BBEBBD-A323-4986-B760-D0C8719C982B}" type="presParOf" srcId="{DB7C5643-3A83-4977-AEC4-8CC57CF8A80F}" destId="{E59E942E-0BE7-4026-94CD-B46D6E958FD4}" srcOrd="0" destOrd="0" presId="urn:microsoft.com/office/officeart/2005/8/layout/radial1"/>
    <dgm:cxn modelId="{5023A51B-D7B9-46CE-944B-309E00B882E2}" type="presParOf" srcId="{C3B60E85-32E1-4974-A3B4-A5A261F01012}" destId="{C4F9A1D1-814E-4F3C-8FDA-281EDCE80411}" srcOrd="10" destOrd="0" presId="urn:microsoft.com/office/officeart/2005/8/layout/radial1"/>
    <dgm:cxn modelId="{5DE0FC8D-EB27-407C-A2A5-20BAC184A176}" type="presParOf" srcId="{C3B60E85-32E1-4974-A3B4-A5A261F01012}" destId="{12B28057-96CA-4319-AF90-9C62114C3789}" srcOrd="11" destOrd="0" presId="urn:microsoft.com/office/officeart/2005/8/layout/radial1"/>
    <dgm:cxn modelId="{5FCA930B-9D43-47DC-A5FF-7C41F5348E14}" type="presParOf" srcId="{12B28057-96CA-4319-AF90-9C62114C3789}" destId="{405BB774-430C-440B-BCCE-2C0444F2622A}" srcOrd="0" destOrd="0" presId="urn:microsoft.com/office/officeart/2005/8/layout/radial1"/>
    <dgm:cxn modelId="{233DA538-38E2-4415-87E3-5603038FE65D}" type="presParOf" srcId="{C3B60E85-32E1-4974-A3B4-A5A261F01012}" destId="{A64179AF-D31A-4978-8601-04DFB093B5B4}"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BE2C0-F492-4AFB-A516-36B409AFD5F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73BE79FF-9C93-41D6-9206-3B1794ECC8D2}">
      <dgm:prSet phldrT="[Text]" custT="1"/>
      <dgm:spPr/>
      <dgm:t>
        <a:bodyPr/>
        <a:lstStyle/>
        <a:p>
          <a:r>
            <a:rPr lang="en-AU" sz="1700" b="1" dirty="0">
              <a:solidFill>
                <a:schemeClr val="accent4">
                  <a:lumMod val="60000"/>
                  <a:lumOff val="40000"/>
                </a:schemeClr>
              </a:solidFill>
            </a:rPr>
            <a:t>Design</a:t>
          </a:r>
        </a:p>
      </dgm:t>
    </dgm:pt>
    <dgm:pt modelId="{3D8F5F1A-A04B-4EEC-A044-FE02BA71375A}" type="parTrans" cxnId="{7327FDFE-D58C-4F6E-B38E-52477DD7192E}">
      <dgm:prSet/>
      <dgm:spPr/>
      <dgm:t>
        <a:bodyPr/>
        <a:lstStyle/>
        <a:p>
          <a:endParaRPr lang="en-AU"/>
        </a:p>
      </dgm:t>
    </dgm:pt>
    <dgm:pt modelId="{66A3F88E-D9DB-4B57-8EC5-D8889F09EC10}" type="sibTrans" cxnId="{7327FDFE-D58C-4F6E-B38E-52477DD7192E}">
      <dgm:prSet/>
      <dgm:spPr/>
      <dgm:t>
        <a:bodyPr/>
        <a:lstStyle/>
        <a:p>
          <a:endParaRPr lang="en-AU"/>
        </a:p>
      </dgm:t>
    </dgm:pt>
    <dgm:pt modelId="{E20E0333-02DE-4A2E-9E02-C7FD1A6D2735}">
      <dgm:prSet phldrT="[Text]" custT="1"/>
      <dgm:spPr/>
      <dgm:t>
        <a:bodyPr/>
        <a:lstStyle/>
        <a:p>
          <a:r>
            <a:rPr lang="en-AU" sz="1600" dirty="0"/>
            <a:t>Sharing and discussion of data</a:t>
          </a:r>
        </a:p>
      </dgm:t>
    </dgm:pt>
    <dgm:pt modelId="{215CEB73-821C-458B-921D-8104A39A726B}" type="parTrans" cxnId="{CD24EFAB-E0CB-4712-8B16-0397609F8B2C}">
      <dgm:prSet/>
      <dgm:spPr/>
      <dgm:t>
        <a:bodyPr/>
        <a:lstStyle/>
        <a:p>
          <a:endParaRPr lang="en-AU"/>
        </a:p>
      </dgm:t>
    </dgm:pt>
    <dgm:pt modelId="{3248C143-115C-498A-8C4B-09747355D8EB}" type="sibTrans" cxnId="{CD24EFAB-E0CB-4712-8B16-0397609F8B2C}">
      <dgm:prSet/>
      <dgm:spPr/>
      <dgm:t>
        <a:bodyPr/>
        <a:lstStyle/>
        <a:p>
          <a:endParaRPr lang="en-AU"/>
        </a:p>
      </dgm:t>
    </dgm:pt>
    <dgm:pt modelId="{0DF50FA4-AE90-4EBD-897D-3C8FE368451A}">
      <dgm:prSet phldrT="[Text]" custT="1"/>
      <dgm:spPr/>
      <dgm:t>
        <a:bodyPr/>
        <a:lstStyle/>
        <a:p>
          <a:r>
            <a:rPr lang="en-AU" sz="1600" dirty="0"/>
            <a:t>Prioritisation</a:t>
          </a:r>
          <a:r>
            <a:rPr lang="en-AU" sz="1600" baseline="0" dirty="0"/>
            <a:t> of health needs</a:t>
          </a:r>
          <a:endParaRPr lang="en-AU" sz="1600" dirty="0"/>
        </a:p>
      </dgm:t>
    </dgm:pt>
    <dgm:pt modelId="{CBFE9070-C11D-45FA-B969-AFE8AA8CBF7D}" type="parTrans" cxnId="{1CDC26E3-C2B4-489F-86DC-4DA5670D1BA6}">
      <dgm:prSet/>
      <dgm:spPr/>
      <dgm:t>
        <a:bodyPr/>
        <a:lstStyle/>
        <a:p>
          <a:endParaRPr lang="en-AU"/>
        </a:p>
      </dgm:t>
    </dgm:pt>
    <dgm:pt modelId="{0234900E-538F-477F-B27D-A26FD5F2D9B8}" type="sibTrans" cxnId="{1CDC26E3-C2B4-489F-86DC-4DA5670D1BA6}">
      <dgm:prSet/>
      <dgm:spPr/>
      <dgm:t>
        <a:bodyPr/>
        <a:lstStyle/>
        <a:p>
          <a:endParaRPr lang="en-AU"/>
        </a:p>
      </dgm:t>
    </dgm:pt>
    <dgm:pt modelId="{2CEF545E-CFDD-4D1C-A682-B24ED95556EA}">
      <dgm:prSet phldrT="[Text]" custT="1"/>
      <dgm:spPr/>
      <dgm:t>
        <a:bodyPr/>
        <a:lstStyle/>
        <a:p>
          <a:r>
            <a:rPr lang="en-AU" sz="1500" dirty="0"/>
            <a:t>Discussion</a:t>
          </a:r>
          <a:r>
            <a:rPr lang="en-AU" sz="1500" baseline="0" dirty="0"/>
            <a:t> of care and service considerations</a:t>
          </a:r>
          <a:endParaRPr lang="en-AU" sz="1500" dirty="0"/>
        </a:p>
      </dgm:t>
    </dgm:pt>
    <dgm:pt modelId="{850149D4-D7EE-4513-AF42-AA6E7226648D}" type="parTrans" cxnId="{8E9D91D4-85F6-400B-8CF9-739B6244C67E}">
      <dgm:prSet/>
      <dgm:spPr/>
      <dgm:t>
        <a:bodyPr/>
        <a:lstStyle/>
        <a:p>
          <a:endParaRPr lang="en-AU"/>
        </a:p>
      </dgm:t>
    </dgm:pt>
    <dgm:pt modelId="{A5C83090-C96B-4909-B443-8DA82F285F35}" type="sibTrans" cxnId="{8E9D91D4-85F6-400B-8CF9-739B6244C67E}">
      <dgm:prSet/>
      <dgm:spPr/>
      <dgm:t>
        <a:bodyPr/>
        <a:lstStyle/>
        <a:p>
          <a:endParaRPr lang="en-AU"/>
        </a:p>
      </dgm:t>
    </dgm:pt>
    <dgm:pt modelId="{B811120A-CE4A-4CB5-A8E7-3B12E04435C3}">
      <dgm:prSet phldrT="[Text]" custT="1"/>
      <dgm:spPr/>
      <dgm:t>
        <a:bodyPr/>
        <a:lstStyle/>
        <a:p>
          <a:r>
            <a:rPr lang="en-AU" sz="1600" dirty="0"/>
            <a:t>Preliminary exploration of outcomes and metrics</a:t>
          </a:r>
        </a:p>
      </dgm:t>
    </dgm:pt>
    <dgm:pt modelId="{F18E39F9-2BDC-4996-9C4C-2AE435213E06}" type="parTrans" cxnId="{55BD295D-0B65-4BE8-AA08-D961A2272FF6}">
      <dgm:prSet/>
      <dgm:spPr/>
      <dgm:t>
        <a:bodyPr/>
        <a:lstStyle/>
        <a:p>
          <a:endParaRPr lang="en-AU"/>
        </a:p>
      </dgm:t>
    </dgm:pt>
    <dgm:pt modelId="{E822788D-C07D-4848-9884-073A234212F2}" type="sibTrans" cxnId="{55BD295D-0B65-4BE8-AA08-D961A2272FF6}">
      <dgm:prSet/>
      <dgm:spPr/>
      <dgm:t>
        <a:bodyPr/>
        <a:lstStyle/>
        <a:p>
          <a:endParaRPr lang="en-AU"/>
        </a:p>
      </dgm:t>
    </dgm:pt>
    <dgm:pt modelId="{3C974ACF-35B2-4132-84E8-42D6308FAFFE}">
      <dgm:prSet custT="1"/>
      <dgm:spPr/>
      <dgm:t>
        <a:bodyPr/>
        <a:lstStyle/>
        <a:p>
          <a:r>
            <a:rPr lang="en-AU" sz="1600" dirty="0"/>
            <a:t>Solidifying health needs</a:t>
          </a:r>
        </a:p>
      </dgm:t>
    </dgm:pt>
    <dgm:pt modelId="{03D42406-5C18-4835-B393-A54174C319EA}" type="parTrans" cxnId="{1B9CC595-C8E3-4306-A804-43B04A7FA34D}">
      <dgm:prSet/>
      <dgm:spPr/>
      <dgm:t>
        <a:bodyPr/>
        <a:lstStyle/>
        <a:p>
          <a:endParaRPr lang="en-AU"/>
        </a:p>
      </dgm:t>
    </dgm:pt>
    <dgm:pt modelId="{BBFC3CCA-776F-49E0-AD08-29AC1A245B36}" type="sibTrans" cxnId="{1B9CC595-C8E3-4306-A804-43B04A7FA34D}">
      <dgm:prSet/>
      <dgm:spPr/>
      <dgm:t>
        <a:bodyPr/>
        <a:lstStyle/>
        <a:p>
          <a:endParaRPr lang="en-AU"/>
        </a:p>
      </dgm:t>
    </dgm:pt>
    <dgm:pt modelId="{C3B60E85-32E1-4974-A3B4-A5A261F01012}" type="pres">
      <dgm:prSet presAssocID="{D72BE2C0-F492-4AFB-A516-36B409AFD5F5}" presName="cycle" presStyleCnt="0">
        <dgm:presLayoutVars>
          <dgm:chMax val="1"/>
          <dgm:dir/>
          <dgm:animLvl val="ctr"/>
          <dgm:resizeHandles val="exact"/>
        </dgm:presLayoutVars>
      </dgm:prSet>
      <dgm:spPr/>
    </dgm:pt>
    <dgm:pt modelId="{B5AC003C-0060-4E9D-86C7-4408EB0D51B0}" type="pres">
      <dgm:prSet presAssocID="{73BE79FF-9C93-41D6-9206-3B1794ECC8D2}" presName="centerShape" presStyleLbl="node0" presStyleIdx="0" presStyleCnt="1"/>
      <dgm:spPr/>
    </dgm:pt>
    <dgm:pt modelId="{FE6BCA8E-6B76-4BF6-9D3A-74036D54CCAB}" type="pres">
      <dgm:prSet presAssocID="{215CEB73-821C-458B-921D-8104A39A726B}" presName="Name9" presStyleLbl="parChTrans1D2" presStyleIdx="0" presStyleCnt="5"/>
      <dgm:spPr/>
    </dgm:pt>
    <dgm:pt modelId="{868E99BE-647E-4CF8-8FEC-882FB05AF882}" type="pres">
      <dgm:prSet presAssocID="{215CEB73-821C-458B-921D-8104A39A726B}" presName="connTx" presStyleLbl="parChTrans1D2" presStyleIdx="0" presStyleCnt="5"/>
      <dgm:spPr/>
    </dgm:pt>
    <dgm:pt modelId="{EF1689A7-ECA0-44A3-B150-155426DBB711}" type="pres">
      <dgm:prSet presAssocID="{E20E0333-02DE-4A2E-9E02-C7FD1A6D2735}" presName="node" presStyleLbl="node1" presStyleIdx="0" presStyleCnt="5" custScaleX="153892" custScaleY="105879">
        <dgm:presLayoutVars>
          <dgm:bulletEnabled val="1"/>
        </dgm:presLayoutVars>
      </dgm:prSet>
      <dgm:spPr/>
    </dgm:pt>
    <dgm:pt modelId="{EDA66085-5685-4FE8-A9DE-B24B33D8C78E}" type="pres">
      <dgm:prSet presAssocID="{03D42406-5C18-4835-B393-A54174C319EA}" presName="Name9" presStyleLbl="parChTrans1D2" presStyleIdx="1" presStyleCnt="5"/>
      <dgm:spPr/>
    </dgm:pt>
    <dgm:pt modelId="{358C1641-5140-4B06-A437-643B89863304}" type="pres">
      <dgm:prSet presAssocID="{03D42406-5C18-4835-B393-A54174C319EA}" presName="connTx" presStyleLbl="parChTrans1D2" presStyleIdx="1" presStyleCnt="5"/>
      <dgm:spPr/>
    </dgm:pt>
    <dgm:pt modelId="{25EA3AAD-8578-425B-A20F-77DE3C13F194}" type="pres">
      <dgm:prSet presAssocID="{3C974ACF-35B2-4132-84E8-42D6308FAFFE}" presName="node" presStyleLbl="node1" presStyleIdx="1" presStyleCnt="5" custScaleX="140588" custScaleY="109904">
        <dgm:presLayoutVars>
          <dgm:bulletEnabled val="1"/>
        </dgm:presLayoutVars>
      </dgm:prSet>
      <dgm:spPr/>
    </dgm:pt>
    <dgm:pt modelId="{A4D39DC2-CB2E-45FF-A7E9-32529BA22BED}" type="pres">
      <dgm:prSet presAssocID="{CBFE9070-C11D-45FA-B969-AFE8AA8CBF7D}" presName="Name9" presStyleLbl="parChTrans1D2" presStyleIdx="2" presStyleCnt="5"/>
      <dgm:spPr/>
    </dgm:pt>
    <dgm:pt modelId="{D16B421B-8D23-4B48-94B6-6859EB9C6B6B}" type="pres">
      <dgm:prSet presAssocID="{CBFE9070-C11D-45FA-B969-AFE8AA8CBF7D}" presName="connTx" presStyleLbl="parChTrans1D2" presStyleIdx="2" presStyleCnt="5"/>
      <dgm:spPr/>
    </dgm:pt>
    <dgm:pt modelId="{AF726855-C681-4B43-80B9-A155C9E4173D}" type="pres">
      <dgm:prSet presAssocID="{0DF50FA4-AE90-4EBD-897D-3C8FE368451A}" presName="node" presStyleLbl="node1" presStyleIdx="2" presStyleCnt="5" custScaleX="141068" custScaleY="101149">
        <dgm:presLayoutVars>
          <dgm:bulletEnabled val="1"/>
        </dgm:presLayoutVars>
      </dgm:prSet>
      <dgm:spPr/>
    </dgm:pt>
    <dgm:pt modelId="{B2059D59-A97E-45CB-AA67-179D56209AA8}" type="pres">
      <dgm:prSet presAssocID="{850149D4-D7EE-4513-AF42-AA6E7226648D}" presName="Name9" presStyleLbl="parChTrans1D2" presStyleIdx="3" presStyleCnt="5"/>
      <dgm:spPr/>
    </dgm:pt>
    <dgm:pt modelId="{25DBBDDC-4CA2-4BE4-A564-DE53F193F81F}" type="pres">
      <dgm:prSet presAssocID="{850149D4-D7EE-4513-AF42-AA6E7226648D}" presName="connTx" presStyleLbl="parChTrans1D2" presStyleIdx="3" presStyleCnt="5"/>
      <dgm:spPr/>
    </dgm:pt>
    <dgm:pt modelId="{3D4EC477-7215-4E17-9D4F-B1F84518F807}" type="pres">
      <dgm:prSet presAssocID="{2CEF545E-CFDD-4D1C-A682-B24ED95556EA}" presName="node" presStyleLbl="node1" presStyleIdx="3" presStyleCnt="5" custScaleX="142052" custScaleY="101197">
        <dgm:presLayoutVars>
          <dgm:bulletEnabled val="1"/>
        </dgm:presLayoutVars>
      </dgm:prSet>
      <dgm:spPr/>
    </dgm:pt>
    <dgm:pt modelId="{DB7C5643-3A83-4977-AEC4-8CC57CF8A80F}" type="pres">
      <dgm:prSet presAssocID="{F18E39F9-2BDC-4996-9C4C-2AE435213E06}" presName="Name9" presStyleLbl="parChTrans1D2" presStyleIdx="4" presStyleCnt="5"/>
      <dgm:spPr/>
    </dgm:pt>
    <dgm:pt modelId="{E59E942E-0BE7-4026-94CD-B46D6E958FD4}" type="pres">
      <dgm:prSet presAssocID="{F18E39F9-2BDC-4996-9C4C-2AE435213E06}" presName="connTx" presStyleLbl="parChTrans1D2" presStyleIdx="4" presStyleCnt="5"/>
      <dgm:spPr/>
    </dgm:pt>
    <dgm:pt modelId="{C4F9A1D1-814E-4F3C-8FDA-281EDCE80411}" type="pres">
      <dgm:prSet presAssocID="{B811120A-CE4A-4CB5-A8E7-3B12E04435C3}" presName="node" presStyleLbl="node1" presStyleIdx="4" presStyleCnt="5" custScaleX="145103" custScaleY="111633">
        <dgm:presLayoutVars>
          <dgm:bulletEnabled val="1"/>
        </dgm:presLayoutVars>
      </dgm:prSet>
      <dgm:spPr/>
    </dgm:pt>
  </dgm:ptLst>
  <dgm:cxnLst>
    <dgm:cxn modelId="{6886CD04-D8B4-4E1B-A0D2-50F8DA302A85}" type="presOf" srcId="{2CEF545E-CFDD-4D1C-A682-B24ED95556EA}" destId="{3D4EC477-7215-4E17-9D4F-B1F84518F807}" srcOrd="0" destOrd="0" presId="urn:microsoft.com/office/officeart/2005/8/layout/radial1"/>
    <dgm:cxn modelId="{FD9E1F1A-4C6B-43B0-AB40-760DE548E1C0}" type="presOf" srcId="{F18E39F9-2BDC-4996-9C4C-2AE435213E06}" destId="{DB7C5643-3A83-4977-AEC4-8CC57CF8A80F}" srcOrd="0" destOrd="0" presId="urn:microsoft.com/office/officeart/2005/8/layout/radial1"/>
    <dgm:cxn modelId="{94163C38-3B21-42BB-8012-DBD6EC6ED044}" type="presOf" srcId="{215CEB73-821C-458B-921D-8104A39A726B}" destId="{868E99BE-647E-4CF8-8FEC-882FB05AF882}" srcOrd="1" destOrd="0" presId="urn:microsoft.com/office/officeart/2005/8/layout/radial1"/>
    <dgm:cxn modelId="{55BD295D-0B65-4BE8-AA08-D961A2272FF6}" srcId="{73BE79FF-9C93-41D6-9206-3B1794ECC8D2}" destId="{B811120A-CE4A-4CB5-A8E7-3B12E04435C3}" srcOrd="4" destOrd="0" parTransId="{F18E39F9-2BDC-4996-9C4C-2AE435213E06}" sibTransId="{E822788D-C07D-4848-9884-073A234212F2}"/>
    <dgm:cxn modelId="{4C335244-4244-4A21-A28F-C5BD427360C0}" type="presOf" srcId="{B811120A-CE4A-4CB5-A8E7-3B12E04435C3}" destId="{C4F9A1D1-814E-4F3C-8FDA-281EDCE80411}" srcOrd="0" destOrd="0" presId="urn:microsoft.com/office/officeart/2005/8/layout/radial1"/>
    <dgm:cxn modelId="{1A825E6D-1EFF-4C7B-96D2-3BC7CD5BA1E1}" type="presOf" srcId="{03D42406-5C18-4835-B393-A54174C319EA}" destId="{358C1641-5140-4B06-A437-643B89863304}" srcOrd="1" destOrd="0" presId="urn:microsoft.com/office/officeart/2005/8/layout/radial1"/>
    <dgm:cxn modelId="{0BE4814E-12E1-4F73-9F13-774BC56827B3}" type="presOf" srcId="{CBFE9070-C11D-45FA-B969-AFE8AA8CBF7D}" destId="{D16B421B-8D23-4B48-94B6-6859EB9C6B6B}" srcOrd="1" destOrd="0" presId="urn:microsoft.com/office/officeart/2005/8/layout/radial1"/>
    <dgm:cxn modelId="{D12A0571-AA01-45CE-A356-E677072C04D4}" type="presOf" srcId="{E20E0333-02DE-4A2E-9E02-C7FD1A6D2735}" destId="{EF1689A7-ECA0-44A3-B150-155426DBB711}" srcOrd="0" destOrd="0" presId="urn:microsoft.com/office/officeart/2005/8/layout/radial1"/>
    <dgm:cxn modelId="{208D9A72-AC5E-48F2-8580-BE97877CC959}" type="presOf" srcId="{03D42406-5C18-4835-B393-A54174C319EA}" destId="{EDA66085-5685-4FE8-A9DE-B24B33D8C78E}" srcOrd="0" destOrd="0" presId="urn:microsoft.com/office/officeart/2005/8/layout/radial1"/>
    <dgm:cxn modelId="{4E589157-19A3-49CF-8756-45E42BDE72AB}" type="presOf" srcId="{F18E39F9-2BDC-4996-9C4C-2AE435213E06}" destId="{E59E942E-0BE7-4026-94CD-B46D6E958FD4}" srcOrd="1" destOrd="0" presId="urn:microsoft.com/office/officeart/2005/8/layout/radial1"/>
    <dgm:cxn modelId="{E613E07D-A153-4B50-B0AF-2A36E3F61C6E}" type="presOf" srcId="{850149D4-D7EE-4513-AF42-AA6E7226648D}" destId="{B2059D59-A97E-45CB-AA67-179D56209AA8}" srcOrd="0" destOrd="0" presId="urn:microsoft.com/office/officeart/2005/8/layout/radial1"/>
    <dgm:cxn modelId="{1B9CC595-C8E3-4306-A804-43B04A7FA34D}" srcId="{73BE79FF-9C93-41D6-9206-3B1794ECC8D2}" destId="{3C974ACF-35B2-4132-84E8-42D6308FAFFE}" srcOrd="1" destOrd="0" parTransId="{03D42406-5C18-4835-B393-A54174C319EA}" sibTransId="{BBFC3CCA-776F-49E0-AD08-29AC1A245B36}"/>
    <dgm:cxn modelId="{3CE8FBA9-0D2D-4B5D-A4F6-187C11900607}" type="presOf" srcId="{CBFE9070-C11D-45FA-B969-AFE8AA8CBF7D}" destId="{A4D39DC2-CB2E-45FF-A7E9-32529BA22BED}" srcOrd="0" destOrd="0" presId="urn:microsoft.com/office/officeart/2005/8/layout/radial1"/>
    <dgm:cxn modelId="{CD24EFAB-E0CB-4712-8B16-0397609F8B2C}" srcId="{73BE79FF-9C93-41D6-9206-3B1794ECC8D2}" destId="{E20E0333-02DE-4A2E-9E02-C7FD1A6D2735}" srcOrd="0" destOrd="0" parTransId="{215CEB73-821C-458B-921D-8104A39A726B}" sibTransId="{3248C143-115C-498A-8C4B-09747355D8EB}"/>
    <dgm:cxn modelId="{4998B4B8-75A8-4E45-A072-B295FFC71C7A}" type="presOf" srcId="{3C974ACF-35B2-4132-84E8-42D6308FAFFE}" destId="{25EA3AAD-8578-425B-A20F-77DE3C13F194}" srcOrd="0" destOrd="0" presId="urn:microsoft.com/office/officeart/2005/8/layout/radial1"/>
    <dgm:cxn modelId="{CAA8CACE-AC81-44C9-A1DD-2900D0B245E2}" type="presOf" srcId="{D72BE2C0-F492-4AFB-A516-36B409AFD5F5}" destId="{C3B60E85-32E1-4974-A3B4-A5A261F01012}" srcOrd="0" destOrd="0" presId="urn:microsoft.com/office/officeart/2005/8/layout/radial1"/>
    <dgm:cxn modelId="{ABB079D0-B637-417C-9924-980F4D683E38}" type="presOf" srcId="{0DF50FA4-AE90-4EBD-897D-3C8FE368451A}" destId="{AF726855-C681-4B43-80B9-A155C9E4173D}" srcOrd="0" destOrd="0" presId="urn:microsoft.com/office/officeart/2005/8/layout/radial1"/>
    <dgm:cxn modelId="{67EEECD0-F227-4F02-8819-BA5290D06AFA}" type="presOf" srcId="{215CEB73-821C-458B-921D-8104A39A726B}" destId="{FE6BCA8E-6B76-4BF6-9D3A-74036D54CCAB}" srcOrd="0" destOrd="0" presId="urn:microsoft.com/office/officeart/2005/8/layout/radial1"/>
    <dgm:cxn modelId="{8E9D91D4-85F6-400B-8CF9-739B6244C67E}" srcId="{73BE79FF-9C93-41D6-9206-3B1794ECC8D2}" destId="{2CEF545E-CFDD-4D1C-A682-B24ED95556EA}" srcOrd="3" destOrd="0" parTransId="{850149D4-D7EE-4513-AF42-AA6E7226648D}" sibTransId="{A5C83090-C96B-4909-B443-8DA82F285F35}"/>
    <dgm:cxn modelId="{0DEB9DD7-50E8-4824-9A8F-B40CA9D85BA0}" type="presOf" srcId="{73BE79FF-9C93-41D6-9206-3B1794ECC8D2}" destId="{B5AC003C-0060-4E9D-86C7-4408EB0D51B0}" srcOrd="0" destOrd="0" presId="urn:microsoft.com/office/officeart/2005/8/layout/radial1"/>
    <dgm:cxn modelId="{A8EF5FDC-4105-4110-A813-AD3BE8C1C842}" type="presOf" srcId="{850149D4-D7EE-4513-AF42-AA6E7226648D}" destId="{25DBBDDC-4CA2-4BE4-A564-DE53F193F81F}" srcOrd="1" destOrd="0" presId="urn:microsoft.com/office/officeart/2005/8/layout/radial1"/>
    <dgm:cxn modelId="{1CDC26E3-C2B4-489F-86DC-4DA5670D1BA6}" srcId="{73BE79FF-9C93-41D6-9206-3B1794ECC8D2}" destId="{0DF50FA4-AE90-4EBD-897D-3C8FE368451A}" srcOrd="2" destOrd="0" parTransId="{CBFE9070-C11D-45FA-B969-AFE8AA8CBF7D}" sibTransId="{0234900E-538F-477F-B27D-A26FD5F2D9B8}"/>
    <dgm:cxn modelId="{7327FDFE-D58C-4F6E-B38E-52477DD7192E}" srcId="{D72BE2C0-F492-4AFB-A516-36B409AFD5F5}" destId="{73BE79FF-9C93-41D6-9206-3B1794ECC8D2}" srcOrd="0" destOrd="0" parTransId="{3D8F5F1A-A04B-4EEC-A044-FE02BA71375A}" sibTransId="{66A3F88E-D9DB-4B57-8EC5-D8889F09EC10}"/>
    <dgm:cxn modelId="{F6645B0E-22FD-490A-9010-6FCF36B8F72F}" type="presParOf" srcId="{C3B60E85-32E1-4974-A3B4-A5A261F01012}" destId="{B5AC003C-0060-4E9D-86C7-4408EB0D51B0}" srcOrd="0" destOrd="0" presId="urn:microsoft.com/office/officeart/2005/8/layout/radial1"/>
    <dgm:cxn modelId="{96E1FF7B-8655-4FED-BB19-ACEC6C1D8573}" type="presParOf" srcId="{C3B60E85-32E1-4974-A3B4-A5A261F01012}" destId="{FE6BCA8E-6B76-4BF6-9D3A-74036D54CCAB}" srcOrd="1" destOrd="0" presId="urn:microsoft.com/office/officeart/2005/8/layout/radial1"/>
    <dgm:cxn modelId="{7FE9F8D0-DEBC-4091-9EBD-790C994C6BB2}" type="presParOf" srcId="{FE6BCA8E-6B76-4BF6-9D3A-74036D54CCAB}" destId="{868E99BE-647E-4CF8-8FEC-882FB05AF882}" srcOrd="0" destOrd="0" presId="urn:microsoft.com/office/officeart/2005/8/layout/radial1"/>
    <dgm:cxn modelId="{B98290F7-65E8-4AA6-8AAF-1CE17D3EA012}" type="presParOf" srcId="{C3B60E85-32E1-4974-A3B4-A5A261F01012}" destId="{EF1689A7-ECA0-44A3-B150-155426DBB711}" srcOrd="2" destOrd="0" presId="urn:microsoft.com/office/officeart/2005/8/layout/radial1"/>
    <dgm:cxn modelId="{A9C4FAD4-814B-4798-944B-DCD950C2CE6C}" type="presParOf" srcId="{C3B60E85-32E1-4974-A3B4-A5A261F01012}" destId="{EDA66085-5685-4FE8-A9DE-B24B33D8C78E}" srcOrd="3" destOrd="0" presId="urn:microsoft.com/office/officeart/2005/8/layout/radial1"/>
    <dgm:cxn modelId="{E922AD39-EE67-4720-923E-EF00192FB826}" type="presParOf" srcId="{EDA66085-5685-4FE8-A9DE-B24B33D8C78E}" destId="{358C1641-5140-4B06-A437-643B89863304}" srcOrd="0" destOrd="0" presId="urn:microsoft.com/office/officeart/2005/8/layout/radial1"/>
    <dgm:cxn modelId="{74F8E361-3D0F-41CC-B2AE-F78D17DA5B8B}" type="presParOf" srcId="{C3B60E85-32E1-4974-A3B4-A5A261F01012}" destId="{25EA3AAD-8578-425B-A20F-77DE3C13F194}" srcOrd="4" destOrd="0" presId="urn:microsoft.com/office/officeart/2005/8/layout/radial1"/>
    <dgm:cxn modelId="{79D3E56B-11C8-465D-BC45-F239E8AEF05E}" type="presParOf" srcId="{C3B60E85-32E1-4974-A3B4-A5A261F01012}" destId="{A4D39DC2-CB2E-45FF-A7E9-32529BA22BED}" srcOrd="5" destOrd="0" presId="urn:microsoft.com/office/officeart/2005/8/layout/radial1"/>
    <dgm:cxn modelId="{0AAB6302-FBBC-4397-BB0E-F8FE9A1249C7}" type="presParOf" srcId="{A4D39DC2-CB2E-45FF-A7E9-32529BA22BED}" destId="{D16B421B-8D23-4B48-94B6-6859EB9C6B6B}" srcOrd="0" destOrd="0" presId="urn:microsoft.com/office/officeart/2005/8/layout/radial1"/>
    <dgm:cxn modelId="{EFFBF7A6-F5BF-4060-9A0D-C57A92F857BA}" type="presParOf" srcId="{C3B60E85-32E1-4974-A3B4-A5A261F01012}" destId="{AF726855-C681-4B43-80B9-A155C9E4173D}" srcOrd="6" destOrd="0" presId="urn:microsoft.com/office/officeart/2005/8/layout/radial1"/>
    <dgm:cxn modelId="{3FC9CB6B-50EB-450A-B0D1-FE8A61B8E343}" type="presParOf" srcId="{C3B60E85-32E1-4974-A3B4-A5A261F01012}" destId="{B2059D59-A97E-45CB-AA67-179D56209AA8}" srcOrd="7" destOrd="0" presId="urn:microsoft.com/office/officeart/2005/8/layout/radial1"/>
    <dgm:cxn modelId="{A847CC90-81CE-4CBD-942D-9D0DCA8DB747}" type="presParOf" srcId="{B2059D59-A97E-45CB-AA67-179D56209AA8}" destId="{25DBBDDC-4CA2-4BE4-A564-DE53F193F81F}" srcOrd="0" destOrd="0" presId="urn:microsoft.com/office/officeart/2005/8/layout/radial1"/>
    <dgm:cxn modelId="{8B2CBB96-808B-46FB-8033-279DF21B479C}" type="presParOf" srcId="{C3B60E85-32E1-4974-A3B4-A5A261F01012}" destId="{3D4EC477-7215-4E17-9D4F-B1F84518F807}" srcOrd="8" destOrd="0" presId="urn:microsoft.com/office/officeart/2005/8/layout/radial1"/>
    <dgm:cxn modelId="{D284946E-C483-4BAB-8DBE-FE1E0919B4B4}" type="presParOf" srcId="{C3B60E85-32E1-4974-A3B4-A5A261F01012}" destId="{DB7C5643-3A83-4977-AEC4-8CC57CF8A80F}" srcOrd="9" destOrd="0" presId="urn:microsoft.com/office/officeart/2005/8/layout/radial1"/>
    <dgm:cxn modelId="{B1BBEBBD-A323-4986-B760-D0C8719C982B}" type="presParOf" srcId="{DB7C5643-3A83-4977-AEC4-8CC57CF8A80F}" destId="{E59E942E-0BE7-4026-94CD-B46D6E958FD4}" srcOrd="0" destOrd="0" presId="urn:microsoft.com/office/officeart/2005/8/layout/radial1"/>
    <dgm:cxn modelId="{5023A51B-D7B9-46CE-944B-309E00B882E2}" type="presParOf" srcId="{C3B60E85-32E1-4974-A3B4-A5A261F01012}" destId="{C4F9A1D1-814E-4F3C-8FDA-281EDCE80411}"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443A3-201B-49D0-90AA-0DFF938D81FD}">
      <dsp:nvSpPr>
        <dsp:cNvPr id="0" name=""/>
        <dsp:cNvSpPr/>
      </dsp:nvSpPr>
      <dsp:spPr>
        <a:xfrm>
          <a:off x="0" y="0"/>
          <a:ext cx="4402667" cy="44026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A8F6AF-D36D-403D-BF45-26276059CEB8}">
      <dsp:nvSpPr>
        <dsp:cNvPr id="0" name=""/>
        <dsp:cNvSpPr/>
      </dsp:nvSpPr>
      <dsp:spPr>
        <a:xfrm>
          <a:off x="2091253" y="259372"/>
          <a:ext cx="2861733" cy="10421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Global policy</a:t>
          </a:r>
        </a:p>
      </dsp:txBody>
      <dsp:txXfrm>
        <a:off x="2142129" y="310248"/>
        <a:ext cx="2759981" cy="940441"/>
      </dsp:txXfrm>
    </dsp:sp>
    <dsp:sp modelId="{954A1441-1014-487D-8ECD-C42CD65B3B11}">
      <dsp:nvSpPr>
        <dsp:cNvPr id="0" name=""/>
        <dsp:cNvSpPr/>
      </dsp:nvSpPr>
      <dsp:spPr>
        <a:xfrm>
          <a:off x="2091253" y="1677072"/>
          <a:ext cx="2861733" cy="10421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National Policy</a:t>
          </a:r>
        </a:p>
      </dsp:txBody>
      <dsp:txXfrm>
        <a:off x="2142129" y="1727948"/>
        <a:ext cx="2759981" cy="940441"/>
      </dsp:txXfrm>
    </dsp:sp>
    <dsp:sp modelId="{8CBE462F-D005-465F-A4F0-939BA4610B7F}">
      <dsp:nvSpPr>
        <dsp:cNvPr id="0" name=""/>
        <dsp:cNvSpPr/>
      </dsp:nvSpPr>
      <dsp:spPr>
        <a:xfrm>
          <a:off x="2091253" y="3072607"/>
          <a:ext cx="2861733" cy="104219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kern="1200" dirty="0"/>
            <a:t>ACT policy</a:t>
          </a:r>
        </a:p>
      </dsp:txBody>
      <dsp:txXfrm>
        <a:off x="2142129" y="3123483"/>
        <a:ext cx="2759981" cy="940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7A776-2D42-4C6C-8BA2-45550F8EFB0E}">
      <dsp:nvSpPr>
        <dsp:cNvPr id="0" name=""/>
        <dsp:cNvSpPr/>
      </dsp:nvSpPr>
      <dsp:spPr>
        <a:xfrm>
          <a:off x="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AU" sz="2000" kern="1200"/>
        </a:p>
      </dsp:txBody>
      <dsp:txXfrm>
        <a:off x="0" y="1952434"/>
        <a:ext cx="1906545" cy="1952434"/>
      </dsp:txXfrm>
    </dsp:sp>
    <dsp:sp modelId="{CE3F8180-C0B2-4E96-BCE8-6CB08F6BE3E6}">
      <dsp:nvSpPr>
        <dsp:cNvPr id="0" name=""/>
        <dsp:cNvSpPr/>
      </dsp:nvSpPr>
      <dsp:spPr>
        <a:xfrm>
          <a:off x="142390" y="292865"/>
          <a:ext cx="1625401" cy="16254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A56DA-9621-4300-AB22-C425C62D2909}">
      <dsp:nvSpPr>
        <dsp:cNvPr id="0" name=""/>
        <dsp:cNvSpPr/>
      </dsp:nvSpPr>
      <dsp:spPr>
        <a:xfrm>
          <a:off x="1965560"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Statement of Priorities</a:t>
          </a:r>
        </a:p>
      </dsp:txBody>
      <dsp:txXfrm>
        <a:off x="1965560" y="1952434"/>
        <a:ext cx="1906545" cy="1952434"/>
      </dsp:txXfrm>
    </dsp:sp>
    <dsp:sp modelId="{CF87D216-C2F0-4CB5-8A13-83C59C2270D0}">
      <dsp:nvSpPr>
        <dsp:cNvPr id="0" name=""/>
        <dsp:cNvSpPr/>
      </dsp:nvSpPr>
      <dsp:spPr>
        <a:xfrm>
          <a:off x="2029283" y="285063"/>
          <a:ext cx="1625401" cy="1625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ED00E-849B-4C27-A91F-053B095CB139}">
      <dsp:nvSpPr>
        <dsp:cNvPr id="0" name=""/>
        <dsp:cNvSpPr/>
      </dsp:nvSpPr>
      <dsp:spPr>
        <a:xfrm>
          <a:off x="3929302"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Commissioning</a:t>
          </a:r>
        </a:p>
      </dsp:txBody>
      <dsp:txXfrm>
        <a:off x="3929302" y="1952434"/>
        <a:ext cx="1906545" cy="1952434"/>
      </dsp:txXfrm>
    </dsp:sp>
    <dsp:sp modelId="{E250FFAC-86A2-4016-91B8-394D188F536C}">
      <dsp:nvSpPr>
        <dsp:cNvPr id="0" name=""/>
        <dsp:cNvSpPr/>
      </dsp:nvSpPr>
      <dsp:spPr>
        <a:xfrm>
          <a:off x="4069873" y="292865"/>
          <a:ext cx="1625401" cy="162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229E-9BAD-42B8-959F-41E2C3D8F391}">
      <dsp:nvSpPr>
        <dsp:cNvPr id="0" name=""/>
        <dsp:cNvSpPr/>
      </dsp:nvSpPr>
      <dsp:spPr>
        <a:xfrm>
          <a:off x="5893043" y="0"/>
          <a:ext cx="1906545" cy="4881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Sexual Health Services Planning</a:t>
          </a:r>
        </a:p>
      </dsp:txBody>
      <dsp:txXfrm>
        <a:off x="5893043" y="1952434"/>
        <a:ext cx="1906545" cy="1952434"/>
      </dsp:txXfrm>
    </dsp:sp>
    <dsp:sp modelId="{8589DEE7-D12F-428E-816A-54711681A532}">
      <dsp:nvSpPr>
        <dsp:cNvPr id="0" name=""/>
        <dsp:cNvSpPr/>
      </dsp:nvSpPr>
      <dsp:spPr>
        <a:xfrm>
          <a:off x="6059378" y="285063"/>
          <a:ext cx="1625401" cy="163638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1000" r="-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C28E3-26C2-4E2A-A385-CC93B1B6E7B5}">
      <dsp:nvSpPr>
        <dsp:cNvPr id="0" name=""/>
        <dsp:cNvSpPr/>
      </dsp:nvSpPr>
      <dsp:spPr>
        <a:xfrm>
          <a:off x="312056" y="3904869"/>
          <a:ext cx="7177295" cy="7321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B62EF-5AB5-465E-A1AC-8E2203CA08B4}">
      <dsp:nvSpPr>
        <dsp:cNvPr id="0" name=""/>
        <dsp:cNvSpPr/>
      </dsp:nvSpPr>
      <dsp:spPr>
        <a:xfrm>
          <a:off x="1845" y="276350"/>
          <a:ext cx="2050306" cy="747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b="1" kern="1200" dirty="0"/>
            <a:t>Strategise</a:t>
          </a:r>
        </a:p>
        <a:p>
          <a:pPr marL="0" lvl="0" indent="0" algn="ctr" defTabSz="889000">
            <a:lnSpc>
              <a:spcPct val="90000"/>
            </a:lnSpc>
            <a:spcBef>
              <a:spcPct val="0"/>
            </a:spcBef>
            <a:spcAft>
              <a:spcPct val="35000"/>
            </a:spcAft>
            <a:buNone/>
          </a:pPr>
          <a:r>
            <a:rPr lang="en-AU" sz="1400" kern="1200" dirty="0"/>
            <a:t>August 2021-July 2022</a:t>
          </a:r>
        </a:p>
      </dsp:txBody>
      <dsp:txXfrm>
        <a:off x="1845" y="276350"/>
        <a:ext cx="2050306" cy="747349"/>
      </dsp:txXfrm>
    </dsp:sp>
    <dsp:sp modelId="{E473226A-EAA4-47C5-B63F-9C51D19DB633}">
      <dsp:nvSpPr>
        <dsp:cNvPr id="0" name=""/>
        <dsp:cNvSpPr/>
      </dsp:nvSpPr>
      <dsp:spPr>
        <a:xfrm>
          <a:off x="1845" y="1023700"/>
          <a:ext cx="2050306" cy="3817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solidFill>
                <a:srgbClr val="00B050"/>
              </a:solidFill>
            </a:rPr>
            <a:t>Identify key stakeholders</a:t>
          </a:r>
        </a:p>
        <a:p>
          <a:pPr marL="171450" lvl="1" indent="-171450" algn="l" defTabSz="711200">
            <a:lnSpc>
              <a:spcPct val="90000"/>
            </a:lnSpc>
            <a:spcBef>
              <a:spcPct val="0"/>
            </a:spcBef>
            <a:spcAft>
              <a:spcPct val="15000"/>
            </a:spcAft>
            <a:buChar char="•"/>
          </a:pPr>
          <a:r>
            <a:rPr lang="en-AU" sz="1600" kern="1200" dirty="0">
              <a:solidFill>
                <a:srgbClr val="00B050"/>
              </a:solidFill>
              <a:latin typeface="Calibri" panose="020F0502020204030204"/>
              <a:ea typeface="+mn-ea"/>
              <a:cs typeface="+mn-cs"/>
            </a:rPr>
            <a:t>Identify data sources </a:t>
          </a:r>
          <a:endParaRPr lang="en-AU" sz="1600" kern="1200" dirty="0">
            <a:solidFill>
              <a:srgbClr val="00B050"/>
            </a:solidFill>
          </a:endParaRPr>
        </a:p>
        <a:p>
          <a:pPr marL="171450" lvl="1" indent="-171450" algn="l" defTabSz="711200">
            <a:lnSpc>
              <a:spcPct val="90000"/>
            </a:lnSpc>
            <a:spcBef>
              <a:spcPct val="0"/>
            </a:spcBef>
            <a:spcAft>
              <a:spcPct val="15000"/>
            </a:spcAft>
            <a:buChar char="•"/>
          </a:pPr>
          <a:r>
            <a:rPr lang="en-AU" sz="1600" kern="1200" dirty="0">
              <a:solidFill>
                <a:srgbClr val="00B050"/>
              </a:solidFill>
              <a:latin typeface="Calibri" panose="020F0502020204030204"/>
              <a:ea typeface="+mn-ea"/>
              <a:cs typeface="+mn-cs"/>
            </a:rPr>
            <a:t>Identify current and emerging health needs</a:t>
          </a:r>
        </a:p>
        <a:p>
          <a:pPr marL="171450" lvl="1" indent="-171450" algn="l" defTabSz="711200">
            <a:lnSpc>
              <a:spcPct val="90000"/>
            </a:lnSpc>
            <a:spcBef>
              <a:spcPct val="0"/>
            </a:spcBef>
            <a:spcAft>
              <a:spcPct val="15000"/>
            </a:spcAft>
            <a:buChar char="•"/>
          </a:pPr>
          <a:r>
            <a:rPr lang="en-AU" sz="1600" kern="1200" dirty="0">
              <a:solidFill>
                <a:srgbClr val="00B050"/>
              </a:solidFill>
              <a:latin typeface="Calibri" panose="020F0502020204030204"/>
              <a:ea typeface="+mn-ea"/>
              <a:cs typeface="+mn-cs"/>
            </a:rPr>
            <a:t>Literature review </a:t>
          </a:r>
        </a:p>
        <a:p>
          <a:pPr marL="171450" lvl="1" indent="-171450" algn="l" defTabSz="711200">
            <a:lnSpc>
              <a:spcPct val="90000"/>
            </a:lnSpc>
            <a:spcBef>
              <a:spcPct val="0"/>
            </a:spcBef>
            <a:spcAft>
              <a:spcPct val="15000"/>
            </a:spcAft>
            <a:buChar char="•"/>
          </a:pPr>
          <a:r>
            <a:rPr lang="en-AU" sz="1600" kern="1200" dirty="0">
              <a:solidFill>
                <a:srgbClr val="FF6600"/>
              </a:solidFill>
              <a:latin typeface="Calibri" panose="020F0502020204030204"/>
              <a:ea typeface="+mn-ea"/>
              <a:cs typeface="+mn-cs"/>
            </a:rPr>
            <a:t>Amalgamate findings</a:t>
          </a:r>
        </a:p>
        <a:p>
          <a:pPr marL="171450" lvl="1" indent="-171450" algn="l" defTabSz="711200">
            <a:lnSpc>
              <a:spcPct val="90000"/>
            </a:lnSpc>
            <a:spcBef>
              <a:spcPct val="0"/>
            </a:spcBef>
            <a:spcAft>
              <a:spcPct val="15000"/>
            </a:spcAft>
            <a:buChar char="•"/>
          </a:pPr>
          <a:r>
            <a:rPr lang="en-AU" sz="1600" kern="1200" dirty="0">
              <a:solidFill>
                <a:srgbClr val="FF6600"/>
              </a:solidFill>
              <a:latin typeface="Calibri" panose="020F0502020204030204"/>
              <a:ea typeface="+mn-ea"/>
              <a:cs typeface="+mn-cs"/>
            </a:rPr>
            <a:t>Consult and provide feedback</a:t>
          </a:r>
        </a:p>
        <a:p>
          <a:pPr marL="171450" lvl="1" indent="-171450" algn="l" defTabSz="711200">
            <a:lnSpc>
              <a:spcPct val="90000"/>
            </a:lnSpc>
            <a:spcBef>
              <a:spcPct val="0"/>
            </a:spcBef>
            <a:spcAft>
              <a:spcPct val="15000"/>
            </a:spcAft>
            <a:buChar char="•"/>
          </a:pPr>
          <a:r>
            <a:rPr lang="en-AU" sz="1600" kern="1200" dirty="0">
              <a:solidFill>
                <a:srgbClr val="00B050"/>
              </a:solidFill>
              <a:latin typeface="Calibri" panose="020F0502020204030204"/>
              <a:ea typeface="+mn-ea"/>
              <a:cs typeface="+mn-cs"/>
            </a:rPr>
            <a:t>Consumer engagement</a:t>
          </a:r>
        </a:p>
      </dsp:txBody>
      <dsp:txXfrm>
        <a:off x="1845" y="1023700"/>
        <a:ext cx="2050306" cy="3817602"/>
      </dsp:txXfrm>
    </dsp:sp>
    <dsp:sp modelId="{D84981D8-FF3F-47DB-B4AE-F410FFA70ABA}">
      <dsp:nvSpPr>
        <dsp:cNvPr id="0" name=""/>
        <dsp:cNvSpPr/>
      </dsp:nvSpPr>
      <dsp:spPr>
        <a:xfrm>
          <a:off x="2278977" y="259781"/>
          <a:ext cx="2291996" cy="747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prstClr val="white"/>
              </a:solidFill>
              <a:latin typeface="Calibri"/>
              <a:ea typeface="+mn-ea"/>
              <a:cs typeface="+mn-cs"/>
            </a:rPr>
            <a:t>Design</a:t>
          </a:r>
        </a:p>
        <a:p>
          <a:pPr marL="0" lvl="0" algn="ctr" defTabSz="666750">
            <a:lnSpc>
              <a:spcPct val="90000"/>
            </a:lnSpc>
            <a:spcBef>
              <a:spcPct val="0"/>
            </a:spcBef>
            <a:spcAft>
              <a:spcPct val="35000"/>
            </a:spcAft>
            <a:buNone/>
          </a:pPr>
          <a:r>
            <a:rPr lang="en-AU" sz="1400" kern="1200" dirty="0"/>
            <a:t>August-December 2022</a:t>
          </a:r>
        </a:p>
      </dsp:txBody>
      <dsp:txXfrm>
        <a:off x="2278977" y="259781"/>
        <a:ext cx="2291996" cy="747349"/>
      </dsp:txXfrm>
    </dsp:sp>
    <dsp:sp modelId="{48B705CF-D886-4A23-8159-D49755F90A37}">
      <dsp:nvSpPr>
        <dsp:cNvPr id="0" name=""/>
        <dsp:cNvSpPr/>
      </dsp:nvSpPr>
      <dsp:spPr>
        <a:xfrm>
          <a:off x="2288490" y="1030266"/>
          <a:ext cx="2294744" cy="3817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solidFill>
                <a:srgbClr val="00B050"/>
              </a:solidFill>
              <a:latin typeface="Calibri" panose="020F0502020204030204"/>
              <a:ea typeface="+mn-ea"/>
              <a:cs typeface="+mn-cs"/>
            </a:rPr>
            <a:t>Discuss findings from phase 1</a:t>
          </a:r>
          <a:endParaRPr lang="en-AU" sz="1500" kern="1200" dirty="0">
            <a:solidFill>
              <a:srgbClr val="00B050"/>
            </a:solidFill>
          </a:endParaRPr>
        </a:p>
        <a:p>
          <a:pPr marL="114300" lvl="1" indent="-114300" algn="l" defTabSz="666750">
            <a:lnSpc>
              <a:spcPct val="90000"/>
            </a:lnSpc>
            <a:spcBef>
              <a:spcPct val="0"/>
            </a:spcBef>
            <a:spcAft>
              <a:spcPct val="15000"/>
            </a:spcAft>
            <a:buChar char="•"/>
          </a:pPr>
          <a:r>
            <a:rPr lang="en-AU" sz="1500" kern="1200" dirty="0">
              <a:solidFill>
                <a:srgbClr val="00B050"/>
              </a:solidFill>
              <a:latin typeface="Calibri" panose="020F0502020204030204"/>
              <a:ea typeface="+mn-ea"/>
              <a:cs typeface="+mn-cs"/>
            </a:rPr>
            <a:t>Solidify health needs</a:t>
          </a:r>
        </a:p>
        <a:p>
          <a:pPr marL="114300" lvl="1" indent="-114300" algn="l" defTabSz="666750">
            <a:lnSpc>
              <a:spcPct val="90000"/>
            </a:lnSpc>
            <a:spcBef>
              <a:spcPct val="0"/>
            </a:spcBef>
            <a:spcAft>
              <a:spcPct val="15000"/>
            </a:spcAft>
            <a:buChar char="•"/>
          </a:pPr>
          <a:r>
            <a:rPr lang="en-AU" sz="1500" kern="1200" dirty="0">
              <a:solidFill>
                <a:srgbClr val="00B050"/>
              </a:solidFill>
              <a:latin typeface="Calibri" panose="020F0502020204030204"/>
              <a:ea typeface="+mn-ea"/>
              <a:cs typeface="+mn-cs"/>
            </a:rPr>
            <a:t>Prioritise health needs</a:t>
          </a:r>
        </a:p>
        <a:p>
          <a:pPr marL="114300" lvl="1" indent="-114300" algn="l" defTabSz="666750">
            <a:lnSpc>
              <a:spcPct val="90000"/>
            </a:lnSpc>
            <a:spcBef>
              <a:spcPct val="0"/>
            </a:spcBef>
            <a:spcAft>
              <a:spcPct val="15000"/>
            </a:spcAft>
            <a:buChar char="•"/>
          </a:pPr>
          <a:r>
            <a:rPr lang="en-AU" sz="1500" kern="1200" dirty="0">
              <a:solidFill>
                <a:srgbClr val="00B050"/>
              </a:solidFill>
              <a:latin typeface="Calibri" panose="020F0502020204030204"/>
              <a:ea typeface="+mn-ea"/>
              <a:cs typeface="+mn-cs"/>
            </a:rPr>
            <a:t>Explore evidence based care considerations to address identified needs</a:t>
          </a:r>
        </a:p>
        <a:p>
          <a:pPr marL="114300" lvl="1" indent="-114300" algn="l" defTabSz="666750">
            <a:lnSpc>
              <a:spcPct val="90000"/>
            </a:lnSpc>
            <a:spcBef>
              <a:spcPct val="0"/>
            </a:spcBef>
            <a:spcAft>
              <a:spcPct val="15000"/>
            </a:spcAft>
            <a:buChar char="•"/>
          </a:pPr>
          <a:r>
            <a:rPr lang="en-AU" sz="1500" kern="1200" dirty="0">
              <a:solidFill>
                <a:srgbClr val="FF6600"/>
              </a:solidFill>
              <a:latin typeface="Calibri" panose="020F0502020204030204"/>
              <a:ea typeface="+mn-ea"/>
              <a:cs typeface="+mn-cs"/>
            </a:rPr>
            <a:t>Explore outcomes and metrics to determine success </a:t>
          </a:r>
        </a:p>
        <a:p>
          <a:pPr marL="114300" lvl="1" indent="-114300" algn="l" defTabSz="666750">
            <a:lnSpc>
              <a:spcPct val="90000"/>
            </a:lnSpc>
            <a:spcBef>
              <a:spcPct val="0"/>
            </a:spcBef>
            <a:spcAft>
              <a:spcPct val="15000"/>
            </a:spcAft>
            <a:buChar char="•"/>
          </a:pPr>
          <a:r>
            <a:rPr lang="en-AU" sz="1500" kern="1200" dirty="0">
              <a:solidFill>
                <a:srgbClr val="FF6600"/>
              </a:solidFill>
              <a:latin typeface="Calibri" panose="020F0502020204030204"/>
              <a:ea typeface="+mn-ea"/>
              <a:cs typeface="+mn-cs"/>
            </a:rPr>
            <a:t>Articulate commissioning intentions</a:t>
          </a:r>
        </a:p>
      </dsp:txBody>
      <dsp:txXfrm>
        <a:off x="2288490" y="1030266"/>
        <a:ext cx="2294744" cy="3817602"/>
      </dsp:txXfrm>
    </dsp:sp>
    <dsp:sp modelId="{1361DB39-18C2-4245-B04E-2A23479EF583}">
      <dsp:nvSpPr>
        <dsp:cNvPr id="0" name=""/>
        <dsp:cNvSpPr/>
      </dsp:nvSpPr>
      <dsp:spPr>
        <a:xfrm>
          <a:off x="4920982" y="276350"/>
          <a:ext cx="2050306" cy="747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prstClr val="white"/>
              </a:solidFill>
              <a:latin typeface="Calibri"/>
              <a:ea typeface="+mn-ea"/>
              <a:cs typeface="+mn-cs"/>
            </a:rPr>
            <a:t>Procure</a:t>
          </a:r>
        </a:p>
        <a:p>
          <a:pPr marL="0" lvl="0" indent="0" algn="ctr" defTabSz="889000">
            <a:lnSpc>
              <a:spcPct val="90000"/>
            </a:lnSpc>
            <a:spcBef>
              <a:spcPct val="0"/>
            </a:spcBef>
            <a:spcAft>
              <a:spcPct val="35000"/>
            </a:spcAft>
            <a:buNone/>
          </a:pPr>
          <a:r>
            <a:rPr lang="en-AU" sz="1400" kern="1200" dirty="0"/>
            <a:t>January-December 2023</a:t>
          </a:r>
        </a:p>
      </dsp:txBody>
      <dsp:txXfrm>
        <a:off x="4920982" y="276350"/>
        <a:ext cx="2050306" cy="747349"/>
      </dsp:txXfrm>
    </dsp:sp>
    <dsp:sp modelId="{20E2E414-F948-44C4-B83A-46D3772BA781}">
      <dsp:nvSpPr>
        <dsp:cNvPr id="0" name=""/>
        <dsp:cNvSpPr/>
      </dsp:nvSpPr>
      <dsp:spPr>
        <a:xfrm>
          <a:off x="4920982" y="1023700"/>
          <a:ext cx="2050306" cy="3817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solidFill>
                <a:srgbClr val="FF0000"/>
              </a:solidFill>
            </a:rPr>
            <a:t>Finalise programs/services for procurement</a:t>
          </a:r>
        </a:p>
        <a:p>
          <a:pPr marL="114300" lvl="1" indent="-114300" algn="l" defTabSz="666750">
            <a:lnSpc>
              <a:spcPct val="90000"/>
            </a:lnSpc>
            <a:spcBef>
              <a:spcPct val="0"/>
            </a:spcBef>
            <a:spcAft>
              <a:spcPct val="15000"/>
            </a:spcAft>
            <a:buChar char="•"/>
          </a:pPr>
          <a:r>
            <a:rPr lang="en-AU" sz="1500" kern="1200" dirty="0">
              <a:solidFill>
                <a:srgbClr val="FF0000"/>
              </a:solidFill>
            </a:rPr>
            <a:t>Clarify procurement processes in line with legislation and guidelines</a:t>
          </a:r>
        </a:p>
        <a:p>
          <a:pPr marL="114300" lvl="1" indent="-114300" algn="l" defTabSz="666750">
            <a:lnSpc>
              <a:spcPct val="90000"/>
            </a:lnSpc>
            <a:spcBef>
              <a:spcPct val="0"/>
            </a:spcBef>
            <a:spcAft>
              <a:spcPct val="15000"/>
            </a:spcAft>
            <a:buChar char="•"/>
          </a:pPr>
          <a:r>
            <a:rPr lang="en-AU" sz="1500" kern="1200" dirty="0">
              <a:solidFill>
                <a:srgbClr val="FF0000"/>
              </a:solidFill>
            </a:rPr>
            <a:t>Draft approach to market documents</a:t>
          </a:r>
        </a:p>
        <a:p>
          <a:pPr marL="114300" lvl="1" indent="-114300" algn="l" defTabSz="666750">
            <a:lnSpc>
              <a:spcPct val="90000"/>
            </a:lnSpc>
            <a:spcBef>
              <a:spcPct val="0"/>
            </a:spcBef>
            <a:spcAft>
              <a:spcPct val="15000"/>
            </a:spcAft>
            <a:buChar char="•"/>
          </a:pPr>
          <a:r>
            <a:rPr lang="en-AU" sz="1500" kern="1200" dirty="0">
              <a:solidFill>
                <a:srgbClr val="FF0000"/>
              </a:solidFill>
              <a:latin typeface="Calibri" panose="020F0502020204030204"/>
              <a:ea typeface="+mn-ea"/>
              <a:cs typeface="+mn-cs"/>
            </a:rPr>
            <a:t>Undertake tender process</a:t>
          </a:r>
          <a:endParaRPr lang="en-AU" sz="1500" kern="1200" dirty="0">
            <a:solidFill>
              <a:srgbClr val="FF0000"/>
            </a:solidFill>
          </a:endParaRPr>
        </a:p>
        <a:p>
          <a:pPr marL="114300" lvl="1" indent="-114300" algn="l" defTabSz="666750">
            <a:lnSpc>
              <a:spcPct val="90000"/>
            </a:lnSpc>
            <a:spcBef>
              <a:spcPct val="0"/>
            </a:spcBef>
            <a:spcAft>
              <a:spcPct val="15000"/>
            </a:spcAft>
            <a:buChar char="•"/>
          </a:pPr>
          <a:r>
            <a:rPr lang="en-AU" sz="1500" kern="1200" dirty="0">
              <a:solidFill>
                <a:srgbClr val="FF0000"/>
              </a:solidFill>
              <a:latin typeface="Calibri" panose="020F0502020204030204"/>
              <a:ea typeface="+mn-ea"/>
              <a:cs typeface="+mn-cs"/>
            </a:rPr>
            <a:t>Communicate to providers</a:t>
          </a:r>
        </a:p>
        <a:p>
          <a:pPr marL="114300" lvl="1" indent="-114300" algn="l" defTabSz="666750">
            <a:lnSpc>
              <a:spcPct val="90000"/>
            </a:lnSpc>
            <a:spcBef>
              <a:spcPct val="0"/>
            </a:spcBef>
            <a:spcAft>
              <a:spcPct val="15000"/>
            </a:spcAft>
            <a:buChar char="•"/>
          </a:pPr>
          <a:r>
            <a:rPr lang="en-AU" sz="1500" kern="1200" dirty="0">
              <a:solidFill>
                <a:srgbClr val="FF0000"/>
              </a:solidFill>
              <a:latin typeface="Calibri" panose="020F0502020204030204"/>
              <a:ea typeface="+mn-ea"/>
              <a:cs typeface="+mn-cs"/>
            </a:rPr>
            <a:t>Draft new agreements</a:t>
          </a:r>
        </a:p>
      </dsp:txBody>
      <dsp:txXfrm>
        <a:off x="4920982" y="1023700"/>
        <a:ext cx="2050306" cy="3817602"/>
      </dsp:txXfrm>
    </dsp:sp>
    <dsp:sp modelId="{5BC22DCB-9F9D-491E-B564-D203FE47FFDE}">
      <dsp:nvSpPr>
        <dsp:cNvPr id="0" name=""/>
        <dsp:cNvSpPr/>
      </dsp:nvSpPr>
      <dsp:spPr>
        <a:xfrm>
          <a:off x="7258331" y="276350"/>
          <a:ext cx="2050306" cy="747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prstClr val="white"/>
              </a:solidFill>
              <a:latin typeface="Calibri"/>
              <a:ea typeface="+mn-ea"/>
              <a:cs typeface="+mn-cs"/>
            </a:rPr>
            <a:t>Deliver</a:t>
          </a:r>
        </a:p>
        <a:p>
          <a:pPr marL="0" lvl="0" algn="ctr" defTabSz="711200">
            <a:lnSpc>
              <a:spcPct val="90000"/>
            </a:lnSpc>
            <a:spcBef>
              <a:spcPct val="0"/>
            </a:spcBef>
            <a:spcAft>
              <a:spcPct val="35000"/>
            </a:spcAft>
            <a:buNone/>
          </a:pPr>
          <a:r>
            <a:rPr lang="en-AU" sz="1400" kern="1200" dirty="0"/>
            <a:t>January 2024 onwards</a:t>
          </a:r>
        </a:p>
      </dsp:txBody>
      <dsp:txXfrm>
        <a:off x="7258331" y="276350"/>
        <a:ext cx="2050306" cy="747349"/>
      </dsp:txXfrm>
    </dsp:sp>
    <dsp:sp modelId="{13366174-A485-4AB2-8489-C83534386803}">
      <dsp:nvSpPr>
        <dsp:cNvPr id="0" name=""/>
        <dsp:cNvSpPr/>
      </dsp:nvSpPr>
      <dsp:spPr>
        <a:xfrm>
          <a:off x="7258331" y="1023700"/>
          <a:ext cx="2050306" cy="38176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AU" sz="1500" kern="1200" dirty="0">
              <a:solidFill>
                <a:srgbClr val="FF0000"/>
              </a:solidFill>
            </a:rPr>
            <a:t>Implement new agreements</a:t>
          </a:r>
        </a:p>
        <a:p>
          <a:pPr marL="114300" lvl="1" indent="-114300" algn="l" defTabSz="666750">
            <a:lnSpc>
              <a:spcPct val="90000"/>
            </a:lnSpc>
            <a:spcBef>
              <a:spcPct val="0"/>
            </a:spcBef>
            <a:spcAft>
              <a:spcPct val="15000"/>
            </a:spcAft>
            <a:buChar char="•"/>
          </a:pPr>
          <a:r>
            <a:rPr lang="en-AU" sz="1500" kern="1200" dirty="0">
              <a:solidFill>
                <a:srgbClr val="FF0000"/>
              </a:solidFill>
            </a:rPr>
            <a:t>Continuous evaluation</a:t>
          </a:r>
        </a:p>
      </dsp:txBody>
      <dsp:txXfrm>
        <a:off x="7258331" y="1023700"/>
        <a:ext cx="2050306" cy="3817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C003C-0060-4E9D-86C7-4408EB0D51B0}">
      <dsp:nvSpPr>
        <dsp:cNvPr id="0" name=""/>
        <dsp:cNvSpPr/>
      </dsp:nvSpPr>
      <dsp:spPr>
        <a:xfrm>
          <a:off x="3061866" y="1798019"/>
          <a:ext cx="1373697" cy="1373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4">
                  <a:lumMod val="60000"/>
                  <a:lumOff val="40000"/>
                </a:schemeClr>
              </a:solidFill>
            </a:rPr>
            <a:t>Strategise</a:t>
          </a:r>
        </a:p>
      </dsp:txBody>
      <dsp:txXfrm>
        <a:off x="3263039" y="1999192"/>
        <a:ext cx="971351" cy="971351"/>
      </dsp:txXfrm>
    </dsp:sp>
    <dsp:sp modelId="{FE6BCA8E-6B76-4BF6-9D3A-74036D54CCAB}">
      <dsp:nvSpPr>
        <dsp:cNvPr id="0" name=""/>
        <dsp:cNvSpPr/>
      </dsp:nvSpPr>
      <dsp:spPr>
        <a:xfrm rot="16200000">
          <a:off x="3561592" y="1594610"/>
          <a:ext cx="374246" cy="32570"/>
        </a:xfrm>
        <a:custGeom>
          <a:avLst/>
          <a:gdLst/>
          <a:ahLst/>
          <a:cxnLst/>
          <a:rect l="0" t="0" r="0" b="0"/>
          <a:pathLst>
            <a:path>
              <a:moveTo>
                <a:pt x="0" y="16285"/>
              </a:moveTo>
              <a:lnTo>
                <a:pt x="374246"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739359" y="1601539"/>
        <a:ext cx="18712" cy="18712"/>
      </dsp:txXfrm>
    </dsp:sp>
    <dsp:sp modelId="{EF1689A7-ECA0-44A3-B150-155426DBB711}">
      <dsp:nvSpPr>
        <dsp:cNvPr id="0" name=""/>
        <dsp:cNvSpPr/>
      </dsp:nvSpPr>
      <dsp:spPr>
        <a:xfrm>
          <a:off x="2786090" y="-30684"/>
          <a:ext cx="1925250" cy="14544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Broad stakeholder webinars</a:t>
          </a:r>
        </a:p>
      </dsp:txBody>
      <dsp:txXfrm>
        <a:off x="3068036" y="182316"/>
        <a:ext cx="1361358" cy="1028457"/>
      </dsp:txXfrm>
    </dsp:sp>
    <dsp:sp modelId="{EDA66085-5685-4FE8-A9DE-B24B33D8C78E}">
      <dsp:nvSpPr>
        <dsp:cNvPr id="0" name=""/>
        <dsp:cNvSpPr/>
      </dsp:nvSpPr>
      <dsp:spPr>
        <a:xfrm rot="19800000">
          <a:off x="4328213" y="2067943"/>
          <a:ext cx="228861" cy="32570"/>
        </a:xfrm>
        <a:custGeom>
          <a:avLst/>
          <a:gdLst/>
          <a:ahLst/>
          <a:cxnLst/>
          <a:rect l="0" t="0" r="0" b="0"/>
          <a:pathLst>
            <a:path>
              <a:moveTo>
                <a:pt x="0" y="16285"/>
              </a:moveTo>
              <a:lnTo>
                <a:pt x="228861"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436922" y="2078507"/>
        <a:ext cx="11443" cy="11443"/>
      </dsp:txXfrm>
    </dsp:sp>
    <dsp:sp modelId="{25EA3AAD-8578-425B-A20F-77DE3C13F194}">
      <dsp:nvSpPr>
        <dsp:cNvPr id="0" name=""/>
        <dsp:cNvSpPr/>
      </dsp:nvSpPr>
      <dsp:spPr>
        <a:xfrm>
          <a:off x="4371392" y="835831"/>
          <a:ext cx="1852115" cy="15097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Data from academic institutions</a:t>
          </a:r>
        </a:p>
      </dsp:txBody>
      <dsp:txXfrm>
        <a:off x="4642628" y="1056928"/>
        <a:ext cx="1309643" cy="1067554"/>
      </dsp:txXfrm>
    </dsp:sp>
    <dsp:sp modelId="{A4D39DC2-CB2E-45FF-A7E9-32529BA22BED}">
      <dsp:nvSpPr>
        <dsp:cNvPr id="0" name=""/>
        <dsp:cNvSpPr/>
      </dsp:nvSpPr>
      <dsp:spPr>
        <a:xfrm rot="1800000">
          <a:off x="4328134" y="2869518"/>
          <a:ext cx="230043" cy="32570"/>
        </a:xfrm>
        <a:custGeom>
          <a:avLst/>
          <a:gdLst/>
          <a:ahLst/>
          <a:cxnLst/>
          <a:rect l="0" t="0" r="0" b="0"/>
          <a:pathLst>
            <a:path>
              <a:moveTo>
                <a:pt x="0" y="16285"/>
              </a:moveTo>
              <a:lnTo>
                <a:pt x="230043"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437404" y="2880052"/>
        <a:ext cx="11502" cy="11502"/>
      </dsp:txXfrm>
    </dsp:sp>
    <dsp:sp modelId="{AF726855-C681-4B43-80B9-A155C9E4173D}">
      <dsp:nvSpPr>
        <dsp:cNvPr id="0" name=""/>
        <dsp:cNvSpPr/>
      </dsp:nvSpPr>
      <dsp:spPr>
        <a:xfrm>
          <a:off x="4328526" y="2684289"/>
          <a:ext cx="1937847" cy="13894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Consumer</a:t>
          </a:r>
          <a:r>
            <a:rPr lang="en-AU" sz="1600" kern="1200" baseline="0" dirty="0"/>
            <a:t> engagement activities</a:t>
          </a:r>
          <a:endParaRPr lang="en-AU" sz="1600" kern="1200" dirty="0"/>
        </a:p>
      </dsp:txBody>
      <dsp:txXfrm>
        <a:off x="4612317" y="2887774"/>
        <a:ext cx="1370265" cy="982511"/>
      </dsp:txXfrm>
    </dsp:sp>
    <dsp:sp modelId="{B2059D59-A97E-45CB-AA67-179D56209AA8}">
      <dsp:nvSpPr>
        <dsp:cNvPr id="0" name=""/>
        <dsp:cNvSpPr/>
      </dsp:nvSpPr>
      <dsp:spPr>
        <a:xfrm rot="5400000">
          <a:off x="3571273" y="3332874"/>
          <a:ext cx="354884" cy="32570"/>
        </a:xfrm>
        <a:custGeom>
          <a:avLst/>
          <a:gdLst/>
          <a:ahLst/>
          <a:cxnLst/>
          <a:rect l="0" t="0" r="0" b="0"/>
          <a:pathLst>
            <a:path>
              <a:moveTo>
                <a:pt x="0" y="16285"/>
              </a:moveTo>
              <a:lnTo>
                <a:pt x="354884"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739843" y="3340287"/>
        <a:ext cx="17744" cy="17744"/>
      </dsp:txXfrm>
    </dsp:sp>
    <dsp:sp modelId="{3D4EC477-7215-4E17-9D4F-B1F84518F807}">
      <dsp:nvSpPr>
        <dsp:cNvPr id="0" name=""/>
        <dsp:cNvSpPr/>
      </dsp:nvSpPr>
      <dsp:spPr>
        <a:xfrm>
          <a:off x="2845165" y="3526601"/>
          <a:ext cx="1807099" cy="1493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t>Service mapping</a:t>
          </a:r>
        </a:p>
      </dsp:txBody>
      <dsp:txXfrm>
        <a:off x="3109809" y="3745272"/>
        <a:ext cx="1277811" cy="1055839"/>
      </dsp:txXfrm>
    </dsp:sp>
    <dsp:sp modelId="{DB7C5643-3A83-4977-AEC4-8CC57CF8A80F}">
      <dsp:nvSpPr>
        <dsp:cNvPr id="0" name=""/>
        <dsp:cNvSpPr/>
      </dsp:nvSpPr>
      <dsp:spPr>
        <a:xfrm rot="9000000">
          <a:off x="2903950" y="2878977"/>
          <a:ext cx="267881" cy="32570"/>
        </a:xfrm>
        <a:custGeom>
          <a:avLst/>
          <a:gdLst/>
          <a:ahLst/>
          <a:cxnLst/>
          <a:rect l="0" t="0" r="0" b="0"/>
          <a:pathLst>
            <a:path>
              <a:moveTo>
                <a:pt x="0" y="16285"/>
              </a:moveTo>
              <a:lnTo>
                <a:pt x="267881"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3031194" y="2888566"/>
        <a:ext cx="13394" cy="13394"/>
      </dsp:txXfrm>
    </dsp:sp>
    <dsp:sp modelId="{C4F9A1D1-814E-4F3C-8FDA-281EDCE80411}">
      <dsp:nvSpPr>
        <dsp:cNvPr id="0" name=""/>
        <dsp:cNvSpPr/>
      </dsp:nvSpPr>
      <dsp:spPr>
        <a:xfrm>
          <a:off x="1339895" y="2612280"/>
          <a:ext cx="1720171" cy="1533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Literature review</a:t>
          </a:r>
        </a:p>
      </dsp:txBody>
      <dsp:txXfrm>
        <a:off x="1591808" y="2836856"/>
        <a:ext cx="1216345" cy="1084347"/>
      </dsp:txXfrm>
    </dsp:sp>
    <dsp:sp modelId="{12B28057-96CA-4319-AF90-9C62114C3789}">
      <dsp:nvSpPr>
        <dsp:cNvPr id="0" name=""/>
        <dsp:cNvSpPr/>
      </dsp:nvSpPr>
      <dsp:spPr>
        <a:xfrm rot="12600000">
          <a:off x="2910212" y="2059866"/>
          <a:ext cx="261169" cy="32570"/>
        </a:xfrm>
        <a:custGeom>
          <a:avLst/>
          <a:gdLst/>
          <a:ahLst/>
          <a:cxnLst/>
          <a:rect l="0" t="0" r="0" b="0"/>
          <a:pathLst>
            <a:path>
              <a:moveTo>
                <a:pt x="0" y="16285"/>
              </a:moveTo>
              <a:lnTo>
                <a:pt x="261169" y="16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3034268" y="2069622"/>
        <a:ext cx="13058" cy="13058"/>
      </dsp:txXfrm>
    </dsp:sp>
    <dsp:sp modelId="{A64179AF-D31A-4978-8601-04DFB093B5B4}">
      <dsp:nvSpPr>
        <dsp:cNvPr id="0" name=""/>
        <dsp:cNvSpPr/>
      </dsp:nvSpPr>
      <dsp:spPr>
        <a:xfrm>
          <a:off x="1325286" y="833414"/>
          <a:ext cx="1749390" cy="1514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bg1"/>
              </a:solidFill>
            </a:rPr>
            <a:t>Benchmarking with other jurisdictions</a:t>
          </a:r>
        </a:p>
      </dsp:txBody>
      <dsp:txXfrm>
        <a:off x="1581478" y="1055220"/>
        <a:ext cx="1237006" cy="1070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C003C-0060-4E9D-86C7-4408EB0D51B0}">
      <dsp:nvSpPr>
        <dsp:cNvPr id="0" name=""/>
        <dsp:cNvSpPr/>
      </dsp:nvSpPr>
      <dsp:spPr>
        <a:xfrm>
          <a:off x="3075057" y="1957763"/>
          <a:ext cx="1474840" cy="1474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b="1" kern="1200" dirty="0">
              <a:solidFill>
                <a:schemeClr val="accent4">
                  <a:lumMod val="60000"/>
                  <a:lumOff val="40000"/>
                </a:schemeClr>
              </a:solidFill>
            </a:rPr>
            <a:t>Design</a:t>
          </a:r>
        </a:p>
      </dsp:txBody>
      <dsp:txXfrm>
        <a:off x="3291042" y="2173748"/>
        <a:ext cx="1042870" cy="1042870"/>
      </dsp:txXfrm>
    </dsp:sp>
    <dsp:sp modelId="{FE6BCA8E-6B76-4BF6-9D3A-74036D54CCAB}">
      <dsp:nvSpPr>
        <dsp:cNvPr id="0" name=""/>
        <dsp:cNvSpPr/>
      </dsp:nvSpPr>
      <dsp:spPr>
        <a:xfrm rot="16200000">
          <a:off x="3611428" y="1739231"/>
          <a:ext cx="402096" cy="34968"/>
        </a:xfrm>
        <a:custGeom>
          <a:avLst/>
          <a:gdLst/>
          <a:ahLst/>
          <a:cxnLst/>
          <a:rect l="0" t="0" r="0" b="0"/>
          <a:pathLst>
            <a:path>
              <a:moveTo>
                <a:pt x="0" y="17484"/>
              </a:moveTo>
              <a:lnTo>
                <a:pt x="402096"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802424" y="1746663"/>
        <a:ext cx="20104" cy="20104"/>
      </dsp:txXfrm>
    </dsp:sp>
    <dsp:sp modelId="{EF1689A7-ECA0-44A3-B150-155426DBB711}">
      <dsp:nvSpPr>
        <dsp:cNvPr id="0" name=""/>
        <dsp:cNvSpPr/>
      </dsp:nvSpPr>
      <dsp:spPr>
        <a:xfrm>
          <a:off x="2677646" y="-5878"/>
          <a:ext cx="2269660" cy="1561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Sharing and discussion of data</a:t>
          </a:r>
        </a:p>
      </dsp:txBody>
      <dsp:txXfrm>
        <a:off x="3010030" y="222805"/>
        <a:ext cx="1604892" cy="1104179"/>
      </dsp:txXfrm>
    </dsp:sp>
    <dsp:sp modelId="{EDA66085-5685-4FE8-A9DE-B24B33D8C78E}">
      <dsp:nvSpPr>
        <dsp:cNvPr id="0" name=""/>
        <dsp:cNvSpPr/>
      </dsp:nvSpPr>
      <dsp:spPr>
        <a:xfrm rot="20520000">
          <a:off x="4509491" y="2422587"/>
          <a:ext cx="176276" cy="34968"/>
        </a:xfrm>
        <a:custGeom>
          <a:avLst/>
          <a:gdLst/>
          <a:ahLst/>
          <a:cxnLst/>
          <a:rect l="0" t="0" r="0" b="0"/>
          <a:pathLst>
            <a:path>
              <a:moveTo>
                <a:pt x="0" y="17484"/>
              </a:moveTo>
              <a:lnTo>
                <a:pt x="176276"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593222" y="2435665"/>
        <a:ext cx="8813" cy="8813"/>
      </dsp:txXfrm>
    </dsp:sp>
    <dsp:sp modelId="{25EA3AAD-8578-425B-A20F-77DE3C13F194}">
      <dsp:nvSpPr>
        <dsp:cNvPr id="0" name=""/>
        <dsp:cNvSpPr/>
      </dsp:nvSpPr>
      <dsp:spPr>
        <a:xfrm>
          <a:off x="4602057" y="1291327"/>
          <a:ext cx="2073448" cy="16209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Solidifying health needs</a:t>
          </a:r>
        </a:p>
      </dsp:txBody>
      <dsp:txXfrm>
        <a:off x="4905706" y="1528703"/>
        <a:ext cx="1466150" cy="1146156"/>
      </dsp:txXfrm>
    </dsp:sp>
    <dsp:sp modelId="{A4D39DC2-CB2E-45FF-A7E9-32529BA22BED}">
      <dsp:nvSpPr>
        <dsp:cNvPr id="0" name=""/>
        <dsp:cNvSpPr/>
      </dsp:nvSpPr>
      <dsp:spPr>
        <a:xfrm rot="3240000">
          <a:off x="4170652" y="3422009"/>
          <a:ext cx="365195" cy="34968"/>
        </a:xfrm>
        <a:custGeom>
          <a:avLst/>
          <a:gdLst/>
          <a:ahLst/>
          <a:cxnLst/>
          <a:rect l="0" t="0" r="0" b="0"/>
          <a:pathLst>
            <a:path>
              <a:moveTo>
                <a:pt x="0" y="17484"/>
              </a:moveTo>
              <a:lnTo>
                <a:pt x="365195"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344120" y="3430364"/>
        <a:ext cx="18259" cy="18259"/>
      </dsp:txXfrm>
    </dsp:sp>
    <dsp:sp modelId="{AF726855-C681-4B43-80B9-A155C9E4173D}">
      <dsp:nvSpPr>
        <dsp:cNvPr id="0" name=""/>
        <dsp:cNvSpPr/>
      </dsp:nvSpPr>
      <dsp:spPr>
        <a:xfrm>
          <a:off x="3900931" y="3502837"/>
          <a:ext cx="2080527" cy="1491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Prioritisation</a:t>
          </a:r>
          <a:r>
            <a:rPr lang="en-AU" sz="1600" kern="1200" baseline="0" dirty="0"/>
            <a:t> of health needs</a:t>
          </a:r>
          <a:endParaRPr lang="en-AU" sz="1600" kern="1200" dirty="0"/>
        </a:p>
      </dsp:txBody>
      <dsp:txXfrm>
        <a:off x="4205617" y="3721304"/>
        <a:ext cx="1471155" cy="1054851"/>
      </dsp:txXfrm>
    </dsp:sp>
    <dsp:sp modelId="{B2059D59-A97E-45CB-AA67-179D56209AA8}">
      <dsp:nvSpPr>
        <dsp:cNvPr id="0" name=""/>
        <dsp:cNvSpPr/>
      </dsp:nvSpPr>
      <dsp:spPr>
        <a:xfrm rot="7560000">
          <a:off x="3090308" y="3421397"/>
          <a:ext cx="363681" cy="34968"/>
        </a:xfrm>
        <a:custGeom>
          <a:avLst/>
          <a:gdLst/>
          <a:ahLst/>
          <a:cxnLst/>
          <a:rect l="0" t="0" r="0" b="0"/>
          <a:pathLst>
            <a:path>
              <a:moveTo>
                <a:pt x="0" y="17484"/>
              </a:moveTo>
              <a:lnTo>
                <a:pt x="363681"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3263057" y="3429789"/>
        <a:ext cx="18184" cy="18184"/>
      </dsp:txXfrm>
    </dsp:sp>
    <dsp:sp modelId="{3D4EC477-7215-4E17-9D4F-B1F84518F807}">
      <dsp:nvSpPr>
        <dsp:cNvPr id="0" name=""/>
        <dsp:cNvSpPr/>
      </dsp:nvSpPr>
      <dsp:spPr>
        <a:xfrm>
          <a:off x="1636239" y="3502483"/>
          <a:ext cx="2095039" cy="14924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AU" sz="1500" kern="1200" dirty="0"/>
            <a:t>Discussion</a:t>
          </a:r>
          <a:r>
            <a:rPr lang="en-AU" sz="1500" kern="1200" baseline="0" dirty="0"/>
            <a:t> of care and service considerations</a:t>
          </a:r>
          <a:endParaRPr lang="en-AU" sz="1500" kern="1200" dirty="0"/>
        </a:p>
      </dsp:txBody>
      <dsp:txXfrm>
        <a:off x="1943050" y="3721054"/>
        <a:ext cx="1481417" cy="1055351"/>
      </dsp:txXfrm>
    </dsp:sp>
    <dsp:sp modelId="{DB7C5643-3A83-4977-AEC4-8CC57CF8A80F}">
      <dsp:nvSpPr>
        <dsp:cNvPr id="0" name=""/>
        <dsp:cNvSpPr/>
      </dsp:nvSpPr>
      <dsp:spPr>
        <a:xfrm rot="11880000">
          <a:off x="2968303" y="2427199"/>
          <a:ext cx="146429" cy="34968"/>
        </a:xfrm>
        <a:custGeom>
          <a:avLst/>
          <a:gdLst/>
          <a:ahLst/>
          <a:cxnLst/>
          <a:rect l="0" t="0" r="0" b="0"/>
          <a:pathLst>
            <a:path>
              <a:moveTo>
                <a:pt x="0" y="17484"/>
              </a:moveTo>
              <a:lnTo>
                <a:pt x="146429"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3037857" y="2441023"/>
        <a:ext cx="7321" cy="7321"/>
      </dsp:txXfrm>
    </dsp:sp>
    <dsp:sp modelId="{C4F9A1D1-814E-4F3C-8FDA-281EDCE80411}">
      <dsp:nvSpPr>
        <dsp:cNvPr id="0" name=""/>
        <dsp:cNvSpPr/>
      </dsp:nvSpPr>
      <dsp:spPr>
        <a:xfrm>
          <a:off x="916154" y="1278577"/>
          <a:ext cx="2140037" cy="1646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Preliminary exploration of outcomes and metrics</a:t>
          </a:r>
        </a:p>
      </dsp:txBody>
      <dsp:txXfrm>
        <a:off x="1229555" y="1519688"/>
        <a:ext cx="1513235" cy="11641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72D168-E79F-4683-BBD5-1B16F1798CB0}" type="datetimeFigureOut">
              <a:rPr lang="en-AU" smtClean="0"/>
              <a:pPr/>
              <a:t>20/01/2023</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3F8E1A-0DC6-47A6-873A-A375CC6A1F93}" type="datetimeFigureOut">
              <a:rPr lang="en-AU" smtClean="0"/>
              <a:t>20/01/2023</a:t>
            </a:fld>
            <a:endParaRPr lang="en-AU"/>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403369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highlights the key activities which have been undertaken to date in the design phase, as well as some which are still ongoing.</a:t>
            </a:r>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243466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out points from slide)</a:t>
            </a:r>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225190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Engaging in commissioning activities can be time-consuming and administratively burdensome for sector partners. This has impacted the ongoing involvement of some key stakeholders.</a:t>
            </a:r>
          </a:p>
          <a:p>
            <a:pPr marL="0" indent="0">
              <a:lnSpc>
                <a:spcPct val="105000"/>
              </a:lnSpc>
              <a:spcBef>
                <a:spcPct val="20000"/>
              </a:spcBef>
              <a:spcAft>
                <a:spcPts val="1000"/>
              </a:spcAft>
              <a:buClr>
                <a:srgbClr val="4472C4"/>
              </a:buClr>
              <a:buSzPts val="1000"/>
              <a:buFont typeface="Symbol" panose="05050102010706020507" pitchFamily="18" charset="2"/>
              <a:buNone/>
              <a:tabLst>
                <a:tab pos="457200" algn="l"/>
              </a:tabLst>
            </a:pPr>
            <a:endParaRPr lang="en-AU" sz="1200" dirty="0">
              <a:solidFill>
                <a:srgbClr val="2A2736"/>
              </a:solidFill>
              <a:latin typeface="Calibri" panose="020F0502020204030204" pitchFamily="34" charset="0"/>
              <a:cs typeface="Calibri" panose="020F0502020204030204" pitchFamily="34" charset="0"/>
            </a:endParaRP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As a new process, commissioning has been unsettling for both business units and sector partners.</a:t>
            </a:r>
          </a:p>
          <a:p>
            <a:pPr marL="0" indent="0">
              <a:lnSpc>
                <a:spcPct val="105000"/>
              </a:lnSpc>
              <a:spcBef>
                <a:spcPct val="20000"/>
              </a:spcBef>
              <a:spcAft>
                <a:spcPts val="1000"/>
              </a:spcAft>
              <a:buClr>
                <a:srgbClr val="4472C4"/>
              </a:buClr>
              <a:buSzPts val="1000"/>
              <a:buFont typeface="Symbol" panose="05050102010706020507" pitchFamily="18" charset="2"/>
              <a:buNone/>
              <a:tabLst>
                <a:tab pos="457200" algn="l"/>
              </a:tabLst>
            </a:pPr>
            <a:endParaRPr lang="en-AU" sz="1200" dirty="0">
              <a:solidFill>
                <a:srgbClr val="2A2736"/>
              </a:solidFill>
              <a:latin typeface="Calibri" panose="020F0502020204030204" pitchFamily="34" charset="0"/>
              <a:cs typeface="Calibri" panose="020F0502020204030204" pitchFamily="34" charset="0"/>
            </a:endParaRP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Being the first ACTHD subsector to undertake commissioning has been a challenge and a learning process. Mistakes have been made and plans have been changed when objectives have not been met and in response to stakeholder feedback.</a:t>
            </a: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endParaRPr lang="en-AU" sz="1200" dirty="0">
              <a:solidFill>
                <a:srgbClr val="2A2736"/>
              </a:solidFill>
              <a:latin typeface="Calibri" panose="020F0502020204030204" pitchFamily="34" charset="0"/>
              <a:cs typeface="Calibri" panose="020F0502020204030204" pitchFamily="34" charset="0"/>
            </a:endParaRP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Balancing the demands of commissioning with other BAU activities within the business unit has been an ongoing challenge due to staffing and limited resources. Other policy priorities have been delayed as a result of commissioning. Or commissioning activities pushed back as a result of more pressing workload demands.</a:t>
            </a: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endParaRPr lang="en-AU" sz="1200" dirty="0">
              <a:solidFill>
                <a:srgbClr val="2A2736"/>
              </a:solidFill>
              <a:latin typeface="Calibri" panose="020F0502020204030204" pitchFamily="34" charset="0"/>
              <a:cs typeface="Calibri" panose="020F0502020204030204" pitchFamily="34" charset="0"/>
            </a:endParaRP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Navigating probity and stakeholder relationships (particularly in the context of existing contract management) can be difficult.</a:t>
            </a: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endParaRPr lang="en-AU" sz="1200" dirty="0">
              <a:solidFill>
                <a:srgbClr val="2A2736"/>
              </a:solidFill>
              <a:latin typeface="Calibri" panose="020F0502020204030204" pitchFamily="34" charset="0"/>
              <a:cs typeface="Calibri" panose="020F0502020204030204" pitchFamily="34" charset="0"/>
            </a:endParaRPr>
          </a:p>
          <a:p>
            <a:pPr marL="34290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1200" dirty="0">
                <a:solidFill>
                  <a:srgbClr val="2A2736"/>
                </a:solidFill>
                <a:latin typeface="Calibri" panose="020F0502020204030204" pitchFamily="34" charset="0"/>
                <a:cs typeface="Calibri" panose="020F0502020204030204" pitchFamily="34" charset="0"/>
              </a:rPr>
              <a:t>COVID-19 impacted progression of phase one (</a:t>
            </a:r>
            <a:r>
              <a:rPr lang="en-AU" sz="1200" dirty="0" err="1">
                <a:solidFill>
                  <a:srgbClr val="2A2736"/>
                </a:solidFill>
                <a:latin typeface="Calibri" panose="020F0502020204030204" pitchFamily="34" charset="0"/>
                <a:cs typeface="Calibri" panose="020F0502020204030204" pitchFamily="34" charset="0"/>
              </a:rPr>
              <a:t>strategise</a:t>
            </a:r>
            <a:r>
              <a:rPr lang="en-AU" sz="1200" dirty="0">
                <a:solidFill>
                  <a:srgbClr val="2A2736"/>
                </a:solidFill>
                <a:latin typeface="Calibri" panose="020F0502020204030204" pitchFamily="34" charset="0"/>
                <a:cs typeface="Calibri" panose="020F0502020204030204" pitchFamily="34" charset="0"/>
              </a:rPr>
              <a:t>) within the STIBBV sector as ACTHD staff were redeployed to support the COVID-19 response. Organisations also experienced staff shortages or were  required to pivot or suspend services in line with pandemic restrictions.</a:t>
            </a:r>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149223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out points from slide)</a:t>
            </a:r>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46647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out points from slide)</a:t>
            </a:r>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154492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8030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386435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354104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Commissioning in the STIBBV subsector is aligned with global, national and territory policy and strategy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At the global level, the sustainable development goals provide a broad framework for activities to reduce inequitable burden of disease.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Goal 3 (good health and wellbeing), goal 4 (gender inequality), goal 10 (reduce inequality) and goal 16 (peace, justice and strong institutions- which for us includes strong and transparent relationships between community and Government) are particularly relevant to the work of the STIBBV subsector and the commissioning process more broadly.</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b="0" i="0" dirty="0">
                <a:solidFill>
                  <a:srgbClr val="1A1A1A"/>
                </a:solidFill>
                <a:effectLst/>
                <a:latin typeface="Arial" panose="020B0604020202020204" pitchFamily="34" charset="0"/>
              </a:rPr>
              <a:t>The HIV, viral hepatitis and sexually transmitted infections Global Health Sector Strategies 2022-2030 </a:t>
            </a:r>
            <a:r>
              <a:rPr lang="en-AU" dirty="0"/>
              <a:t>frames STIBBV as a global public health issue…which it is. If efforts are scaled up, particularly in low and middle income countries, this has a flow on effect to incidence and burden of disease in the ACT, especially for HIV, which as we know is often acquired overseas in high prevalence countries.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5 national strategies encompass the 8</a:t>
            </a:r>
            <a:r>
              <a:rPr lang="en-AU" baseline="30000" dirty="0"/>
              <a:t>th</a:t>
            </a:r>
            <a:r>
              <a:rPr lang="en-AU" dirty="0"/>
              <a:t> National HIV strategy, the 5</a:t>
            </a:r>
            <a:r>
              <a:rPr lang="en-AU" baseline="30000" dirty="0"/>
              <a:t>th</a:t>
            </a:r>
            <a:r>
              <a:rPr lang="en-AU" dirty="0"/>
              <a:t> National Aboriginal and Torres Strait Islander BBV and STI Strategy, the 4</a:t>
            </a:r>
            <a:r>
              <a:rPr lang="en-AU" baseline="30000" dirty="0"/>
              <a:t>th</a:t>
            </a:r>
            <a:r>
              <a:rPr lang="en-AU" dirty="0"/>
              <a:t> National STI strategy, the 5</a:t>
            </a:r>
            <a:r>
              <a:rPr lang="en-AU" baseline="30000" dirty="0"/>
              <a:t>th</a:t>
            </a:r>
            <a:r>
              <a:rPr lang="en-AU" dirty="0"/>
              <a:t> National Hepatitis C Strategy and the 3</a:t>
            </a:r>
            <a:r>
              <a:rPr lang="en-AU" baseline="30000" dirty="0"/>
              <a:t>rd</a:t>
            </a:r>
            <a:r>
              <a:rPr lang="en-AU" dirty="0"/>
              <a:t> National Hepatitis B strategy. Collectively, these strategies set the direction for Australia’s response to STIs and BBVs and frame national STIBBV related priorities so that Commonwealth funding can be appropriately directed. The next iteration of the national strategies are currently under development and we anticipate their release early next year.</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At the territory level, the Hepatitis B, Hepatitis C, HIV and sexually Transmissible Infections and Blood Borne Viruses is our jurisdictional strategic document. It identifies priority population groups and sector priorities to guide STIBBV related investment and work effort. The next iteration of the Statement of Priorities is currently under development.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There are also a number of other key strategic documents in the ACT which support our policy and service delivery work. The ACT Health Services Plan is a roadmap for improving the health of Canberrans. The need for sexual health services planning was a key finding to come out of the ACT Health Services Plan. This work is currently been explored in relation to the </a:t>
            </a:r>
            <a:r>
              <a:rPr lang="en-AU" dirty="0" err="1"/>
              <a:t>Northside</a:t>
            </a:r>
            <a:r>
              <a:rPr lang="en-AU" dirty="0"/>
              <a:t> Clinical Services Plan. There is also a plan to develop a specific sexual health services plan in the near future. The design of STIBBV services through commissioning will be a valuable conduit to this project.  </a:t>
            </a:r>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26654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terms of the STIBBV subsector in the ACT, we see the following pieces of work as integrated and to a significant extent-co-dependant.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Information collected through one piece of policy work will inform and support the others. This is important for strategic alignment across the territory, to best focus efforts and investment and to avoid unnecessary duplication of work.</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326086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table outlines the list of stakeholders who were identified as having important contribution to the commissioning process in the STIBBV subsector.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Stakeholders have verifying interest, motivations and capacity for participating in commissioning, however, we welcome a broad range of views and input, particularly acknowledging the cross-cutting nature of STIBBV services with other areas of health including the alcohol and other drugs sector, women’s, youth and reproductive health, Aboriginal and Torres Strait Islander health, mental health, chronic disease and LGBTIQ+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We are aware that engaging in commissioning activities adds to the time and workload pressures already experienced by our sector partners. On behalf of the business unit, I want to take this opportunity to thank all of our sector partners and our wider stakeholder network for your time, expertise and contribution thus far. The process has not been without its challenges but we are confident that the collective input will strengthen the service system into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CHN ceased their agreement with us recently, however they remain a valued stakeholder.</a:t>
            </a: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135842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Organisations who provide STIBBV related services, provide services across one or more of these 8 focus areas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ACT Health Directorate aims to procure a range of services across these focus areas as part of a multi-pronged, sustainable response to STIs and BBVs.</a:t>
            </a:r>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14036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1300"/>
              </a:lnSpc>
              <a:spcBef>
                <a:spcPts val="600"/>
              </a:spcBef>
              <a:spcAft>
                <a:spcPts val="300"/>
              </a:spcAft>
              <a:buFont typeface="Arial" panose="020B0604020202020204" pitchFamily="34" charset="0"/>
              <a:buChar char="•"/>
            </a:pPr>
            <a:r>
              <a:rPr lang="en-AU" sz="1200" dirty="0">
                <a:solidFill>
                  <a:srgbClr val="000000"/>
                </a:solidFill>
                <a:effectLst/>
                <a:latin typeface="+mn-lt"/>
                <a:ea typeface="Calibri" panose="020F0502020204030204" pitchFamily="34" charset="0"/>
                <a:cs typeface="Times New Roman" panose="02020603050405020304" pitchFamily="18" charset="0"/>
              </a:rPr>
              <a:t>The green elements on this slide signify pieces of work that have been completed, orange elements are ongoing and red items remain on the to-do-list.</a:t>
            </a:r>
          </a:p>
          <a:p>
            <a:pPr marL="285750" indent="-285750">
              <a:lnSpc>
                <a:spcPts val="1300"/>
              </a:lnSpc>
              <a:spcBef>
                <a:spcPts val="600"/>
              </a:spcBef>
              <a:spcAft>
                <a:spcPts val="300"/>
              </a:spcAft>
              <a:buFont typeface="Arial" panose="020B0604020202020204" pitchFamily="34" charset="0"/>
              <a:buChar char="•"/>
            </a:pPr>
            <a:endParaRPr lang="en-AU" sz="12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ts val="1300"/>
              </a:lnSpc>
              <a:spcBef>
                <a:spcPts val="600"/>
              </a:spcBef>
              <a:spcAft>
                <a:spcPts val="300"/>
              </a:spcAft>
              <a:buFont typeface="Arial" panose="020B0604020202020204" pitchFamily="34" charset="0"/>
              <a:buChar char="•"/>
            </a:pPr>
            <a:r>
              <a:rPr lang="en-AU" sz="1200" dirty="0">
                <a:solidFill>
                  <a:srgbClr val="000000"/>
                </a:solidFill>
                <a:effectLst/>
                <a:latin typeface="+mn-lt"/>
                <a:ea typeface="Calibri" panose="020F0502020204030204" pitchFamily="34" charset="0"/>
                <a:cs typeface="Times New Roman" panose="02020603050405020304" pitchFamily="18" charset="0"/>
              </a:rPr>
              <a:t>The STIBBV subsector are currently in phase two of commissioning which will continue until the end of 2022. </a:t>
            </a:r>
          </a:p>
          <a:p>
            <a:pPr marL="285750" indent="-285750">
              <a:lnSpc>
                <a:spcPts val="1300"/>
              </a:lnSpc>
              <a:spcBef>
                <a:spcPts val="600"/>
              </a:spcBef>
              <a:spcAft>
                <a:spcPts val="300"/>
              </a:spcAft>
              <a:buFont typeface="Arial" panose="020B0604020202020204" pitchFamily="34" charset="0"/>
              <a:buChar char="•"/>
            </a:pPr>
            <a:endParaRPr lang="en-AU" sz="12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ts val="1300"/>
              </a:lnSpc>
              <a:spcBef>
                <a:spcPts val="600"/>
              </a:spcBef>
              <a:spcAft>
                <a:spcPts val="300"/>
              </a:spcAft>
              <a:buFont typeface="Arial" panose="020B0604020202020204" pitchFamily="34" charset="0"/>
              <a:buChar char="•"/>
            </a:pPr>
            <a:r>
              <a:rPr lang="en-AU" sz="1200" dirty="0">
                <a:solidFill>
                  <a:srgbClr val="000000"/>
                </a:solidFill>
                <a:effectLst/>
                <a:latin typeface="+mn-lt"/>
                <a:ea typeface="Calibri" panose="020F0502020204030204" pitchFamily="34" charset="0"/>
                <a:cs typeface="Times New Roman" panose="02020603050405020304" pitchFamily="18" charset="0"/>
              </a:rPr>
              <a:t>During this time the business unit will further refine the Planning and Funding Framework and Health Needs Analysis, and will continue to explore and unpack outcomes. Key priorities to be considered in procurements will be articulated in a commissioning Intentions document which will be circulated to our stakeholders towards the end of the year.</a:t>
            </a:r>
          </a:p>
          <a:p>
            <a:pPr marL="285750" indent="-285750">
              <a:lnSpc>
                <a:spcPts val="1300"/>
              </a:lnSpc>
              <a:spcBef>
                <a:spcPts val="600"/>
              </a:spcBef>
              <a:spcAft>
                <a:spcPts val="300"/>
              </a:spcAft>
              <a:buFont typeface="Arial" panose="020B0604020202020204" pitchFamily="34" charset="0"/>
              <a:buChar char="•"/>
            </a:pPr>
            <a:endParaRPr lang="en-AU" sz="1200" dirty="0">
              <a:solidFill>
                <a:srgbClr val="000000"/>
              </a:solidFill>
              <a:effectLst/>
              <a:latin typeface="+mn-lt"/>
              <a:ea typeface="Calibri" panose="020F0502020204030204" pitchFamily="34" charset="0"/>
              <a:cs typeface="Times New Roman" panose="02020603050405020304" pitchFamily="18" charset="0"/>
            </a:endParaRPr>
          </a:p>
          <a:p>
            <a:pPr marL="285750" indent="-285750">
              <a:lnSpc>
                <a:spcPts val="1300"/>
              </a:lnSpc>
              <a:spcBef>
                <a:spcPts val="600"/>
              </a:spcBef>
              <a:spcAft>
                <a:spcPts val="300"/>
              </a:spcAft>
              <a:buFont typeface="Arial" panose="020B0604020202020204" pitchFamily="34" charset="0"/>
              <a:buChar char="•"/>
            </a:pPr>
            <a:r>
              <a:rPr lang="en-AU" sz="1200" dirty="0">
                <a:solidFill>
                  <a:srgbClr val="000000"/>
                </a:solidFill>
                <a:effectLst/>
                <a:latin typeface="+mn-lt"/>
                <a:ea typeface="Calibri" panose="020F0502020204030204" pitchFamily="34" charset="0"/>
                <a:cs typeface="Times New Roman" panose="02020603050405020304" pitchFamily="18" charset="0"/>
              </a:rPr>
              <a:t>The business unit is committed to sharing insights from this commissioning process with other associated business units including Alcohol and Other Drugs, Family and Inclusion (young people and LGBTIQ+ health), Chronic Conditions, Aboriginal and Torres Strait Islander Health and Mental Health.  </a:t>
            </a:r>
          </a:p>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275509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details some of the key activities undertaken in phase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body of work has culminated in a data set to inform commissioning and future service procurement.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business unit acknowledges some limitations in available data and there are some data points which are still being refined in consultation with sector partners.</a:t>
            </a:r>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2435818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308" userDrawn="1">
          <p15:clr>
            <a:srgbClr val="FBAE40"/>
          </p15:clr>
        </p15:guide>
        <p15:guide id="4" pos="59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308" userDrawn="1">
          <p15:clr>
            <a:srgbClr val="F26B43"/>
          </p15:clr>
        </p15:guide>
        <p15:guide id="4" pos="5932" userDrawn="1">
          <p15:clr>
            <a:srgbClr val="F26B43"/>
          </p15:clr>
        </p15:guide>
        <p15:guide id="5"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0" y="1412776"/>
            <a:ext cx="9217024" cy="2448272"/>
          </a:xfrm>
        </p:spPr>
        <p:txBody>
          <a:bodyPr/>
          <a:lstStyle/>
          <a:p>
            <a:r>
              <a:rPr lang="en-AU" sz="4000" dirty="0">
                <a:solidFill>
                  <a:schemeClr val="accent2">
                    <a:lumMod val="75000"/>
                  </a:schemeClr>
                </a:solidFill>
              </a:rPr>
              <a:t>Commissioning in the sexually transmissible infections and blood borne viruses (STIBBV) subsector: </a:t>
            </a:r>
            <a:br>
              <a:rPr lang="en-AU" dirty="0"/>
            </a:br>
            <a:br>
              <a:rPr lang="en-AU" dirty="0"/>
            </a:br>
            <a:r>
              <a:rPr lang="en-AU" dirty="0"/>
              <a:t>A progress update</a:t>
            </a:r>
          </a:p>
        </p:txBody>
      </p:sp>
      <p:sp>
        <p:nvSpPr>
          <p:cNvPr id="4" name="Text Placeholder 3"/>
          <p:cNvSpPr>
            <a:spLocks noGrp="1"/>
          </p:cNvSpPr>
          <p:nvPr>
            <p:ph type="body" idx="1"/>
          </p:nvPr>
        </p:nvSpPr>
        <p:spPr>
          <a:xfrm>
            <a:off x="344488" y="4941168"/>
            <a:ext cx="8420100" cy="1500187"/>
          </a:xfrm>
        </p:spPr>
        <p:txBody>
          <a:bodyPr/>
          <a:lstStyle/>
          <a:p>
            <a:r>
              <a:rPr lang="en-AU" dirty="0"/>
              <a:t>ACT Health Protection Service</a:t>
            </a:r>
          </a:p>
        </p:txBody>
      </p:sp>
      <p:pic>
        <p:nvPicPr>
          <p:cNvPr id="6" name="Picture 5" descr="Logo&#10;&#10;Description automatically generated">
            <a:extLst>
              <a:ext uri="{FF2B5EF4-FFF2-40B4-BE49-F238E27FC236}">
                <a16:creationId xmlns:a16="http://schemas.microsoft.com/office/drawing/2014/main" id="{CF06281B-9732-49AD-B839-7F318788A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118" y="3501008"/>
            <a:ext cx="3163386" cy="29403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040" y="-25474"/>
            <a:ext cx="9823960" cy="706090"/>
          </a:xfrm>
        </p:spPr>
        <p:txBody>
          <a:bodyPr/>
          <a:lstStyle/>
          <a:p>
            <a:r>
              <a:rPr lang="en-AU" dirty="0">
                <a:solidFill>
                  <a:schemeClr val="tx2"/>
                </a:solidFill>
              </a:rPr>
              <a:t>Snapshot of phase 1 activities</a:t>
            </a:r>
          </a:p>
        </p:txBody>
      </p:sp>
      <p:sp>
        <p:nvSpPr>
          <p:cNvPr id="4" name="Slide Number Placeholder 3"/>
          <p:cNvSpPr>
            <a:spLocks noGrp="1"/>
          </p:cNvSpPr>
          <p:nvPr>
            <p:ph type="sldNum" sz="quarter" idx="4"/>
          </p:nvPr>
        </p:nvSpPr>
        <p:spPr/>
        <p:txBody>
          <a:bodyPr/>
          <a:lstStyle/>
          <a:p>
            <a:fld id="{A111ABAE-1B12-4EB9-8E66-38B1E1BDD146}" type="slidenum">
              <a:rPr lang="en-AU" smtClean="0"/>
              <a:pPr/>
              <a:t>10</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3" name="Diagram 2">
            <a:extLst>
              <a:ext uri="{FF2B5EF4-FFF2-40B4-BE49-F238E27FC236}">
                <a16:creationId xmlns:a16="http://schemas.microsoft.com/office/drawing/2014/main" id="{9002D5CE-807E-47CA-A3AB-95C83DA8546C}"/>
              </a:ext>
            </a:extLst>
          </p:cNvPr>
          <p:cNvGraphicFramePr/>
          <p:nvPr>
            <p:extLst>
              <p:ext uri="{D42A27DB-BD31-4B8C-83A1-F6EECF244321}">
                <p14:modId xmlns:p14="http://schemas.microsoft.com/office/powerpoint/2010/main" val="2032627637"/>
              </p:ext>
            </p:extLst>
          </p:nvPr>
        </p:nvGraphicFramePr>
        <p:xfrm>
          <a:off x="848544" y="961238"/>
          <a:ext cx="7591660" cy="4989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120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040" y="-25474"/>
            <a:ext cx="9823960" cy="706090"/>
          </a:xfrm>
        </p:spPr>
        <p:txBody>
          <a:bodyPr/>
          <a:lstStyle/>
          <a:p>
            <a:r>
              <a:rPr lang="en-AU" dirty="0">
                <a:solidFill>
                  <a:schemeClr val="tx2"/>
                </a:solidFill>
              </a:rPr>
              <a:t>Snapshot of phase 2 activities</a:t>
            </a:r>
          </a:p>
        </p:txBody>
      </p:sp>
      <p:sp>
        <p:nvSpPr>
          <p:cNvPr id="4" name="Slide Number Placeholder 3"/>
          <p:cNvSpPr>
            <a:spLocks noGrp="1"/>
          </p:cNvSpPr>
          <p:nvPr>
            <p:ph type="sldNum" sz="quarter" idx="4"/>
          </p:nvPr>
        </p:nvSpPr>
        <p:spPr/>
        <p:txBody>
          <a:bodyPr/>
          <a:lstStyle/>
          <a:p>
            <a:fld id="{A111ABAE-1B12-4EB9-8E66-38B1E1BDD146}" type="slidenum">
              <a:rPr lang="en-AU" smtClean="0"/>
              <a:pPr/>
              <a:t>11</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graphicFrame>
        <p:nvGraphicFramePr>
          <p:cNvPr id="3" name="Diagram 2">
            <a:extLst>
              <a:ext uri="{FF2B5EF4-FFF2-40B4-BE49-F238E27FC236}">
                <a16:creationId xmlns:a16="http://schemas.microsoft.com/office/drawing/2014/main" id="{9002D5CE-807E-47CA-A3AB-95C83DA8546C}"/>
              </a:ext>
            </a:extLst>
          </p:cNvPr>
          <p:cNvGraphicFramePr/>
          <p:nvPr>
            <p:extLst>
              <p:ext uri="{D42A27DB-BD31-4B8C-83A1-F6EECF244321}">
                <p14:modId xmlns:p14="http://schemas.microsoft.com/office/powerpoint/2010/main" val="3989003803"/>
              </p:ext>
            </p:extLst>
          </p:nvPr>
        </p:nvGraphicFramePr>
        <p:xfrm>
          <a:off x="776536" y="934450"/>
          <a:ext cx="7591660" cy="4989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265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Successes and celebrations</a:t>
            </a:r>
          </a:p>
        </p:txBody>
      </p:sp>
      <p:sp>
        <p:nvSpPr>
          <p:cNvPr id="2" name="Slide Number Placeholder 1"/>
          <p:cNvSpPr>
            <a:spLocks noGrp="1"/>
          </p:cNvSpPr>
          <p:nvPr>
            <p:ph type="sldNum" sz="quarter" idx="4"/>
          </p:nvPr>
        </p:nvSpPr>
        <p:spPr/>
        <p:txBody>
          <a:bodyPr/>
          <a:lstStyle/>
          <a:p>
            <a:fld id="{A111ABAE-1B12-4EB9-8E66-38B1E1BDD146}" type="slidenum">
              <a:rPr lang="en-AU" smtClean="0"/>
              <a:pPr/>
              <a:t>12</a:t>
            </a:fld>
            <a:endParaRPr lang="en-AU" dirty="0"/>
          </a:p>
        </p:txBody>
      </p:sp>
      <p:sp>
        <p:nvSpPr>
          <p:cNvPr id="6" name="TextBox 5">
            <a:extLst>
              <a:ext uri="{FF2B5EF4-FFF2-40B4-BE49-F238E27FC236}">
                <a16:creationId xmlns:a16="http://schemas.microsoft.com/office/drawing/2014/main" id="{98F42F64-57FB-4595-969E-E299BCA04B95}"/>
              </a:ext>
            </a:extLst>
          </p:cNvPr>
          <p:cNvSpPr txBox="1"/>
          <p:nvPr/>
        </p:nvSpPr>
        <p:spPr>
          <a:xfrm>
            <a:off x="259685" y="1124744"/>
            <a:ext cx="9145016" cy="4716419"/>
          </a:xfrm>
          <a:prstGeom prst="rect">
            <a:avLst/>
          </a:prstGeom>
          <a:noFill/>
        </p:spPr>
        <p:txBody>
          <a:bodyPr wrap="square">
            <a:spAutoFit/>
          </a:bodyPr>
          <a:lstStyle/>
          <a:p>
            <a:pPr marL="342900" lvl="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2000" dirty="0">
                <a:solidFill>
                  <a:srgbClr val="2A2736"/>
                </a:solidFill>
                <a:latin typeface="Calibri" panose="020F0502020204030204" pitchFamily="34" charset="0"/>
                <a:cs typeface="Calibri" panose="020F0502020204030204" pitchFamily="34" charset="0"/>
              </a:rPr>
              <a:t>Stakeholders have demonstrated </a:t>
            </a:r>
            <a:r>
              <a:rPr lang="en-AU" sz="2000" b="1" dirty="0">
                <a:solidFill>
                  <a:schemeClr val="accent1">
                    <a:lumMod val="40000"/>
                    <a:lumOff val="60000"/>
                  </a:schemeClr>
                </a:solidFill>
                <a:latin typeface="Calibri" panose="020F0502020204030204" pitchFamily="34" charset="0"/>
                <a:cs typeface="Calibri" panose="020F0502020204030204" pitchFamily="34" charset="0"/>
              </a:rPr>
              <a:t>commitment</a:t>
            </a:r>
            <a:r>
              <a:rPr lang="en-AU" sz="2000" dirty="0">
                <a:solidFill>
                  <a:srgbClr val="2A2736"/>
                </a:solidFill>
                <a:latin typeface="Calibri" panose="020F0502020204030204" pitchFamily="34" charset="0"/>
                <a:cs typeface="Calibri" panose="020F0502020204030204" pitchFamily="34" charset="0"/>
              </a:rPr>
              <a:t> and willingness to engage with commissioning as a change management process for sector sustainability.</a:t>
            </a:r>
          </a:p>
          <a:p>
            <a:pPr marL="342900" lvl="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2000" dirty="0">
                <a:solidFill>
                  <a:srgbClr val="2A2736"/>
                </a:solidFill>
                <a:latin typeface="Calibri" panose="020F0502020204030204" pitchFamily="34" charset="0"/>
                <a:cs typeface="Calibri" panose="020F0502020204030204" pitchFamily="34" charset="0"/>
              </a:rPr>
              <a:t>Strong </a:t>
            </a:r>
            <a:r>
              <a:rPr lang="en-AU" sz="2000" b="1" dirty="0">
                <a:solidFill>
                  <a:schemeClr val="accent1">
                    <a:lumMod val="40000"/>
                    <a:lumOff val="60000"/>
                  </a:schemeClr>
                </a:solidFill>
                <a:latin typeface="Calibri" panose="020F0502020204030204" pitchFamily="34" charset="0"/>
                <a:cs typeface="Calibri" panose="020F0502020204030204" pitchFamily="34" charset="0"/>
              </a:rPr>
              <a:t>relationships</a:t>
            </a:r>
            <a:r>
              <a:rPr lang="en-AU" sz="2000" dirty="0">
                <a:solidFill>
                  <a:srgbClr val="2A2736"/>
                </a:solidFill>
                <a:latin typeface="Calibri" panose="020F0502020204030204" pitchFamily="34" charset="0"/>
                <a:cs typeface="Calibri" panose="020F0502020204030204" pitchFamily="34" charset="0"/>
              </a:rPr>
              <a:t> between the business unit and a broad range of stakeholders strengthens connectivity and visibility within the sector.</a:t>
            </a:r>
          </a:p>
          <a:p>
            <a:pPr marL="342900" lvl="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2000" dirty="0">
                <a:solidFill>
                  <a:srgbClr val="2A2736"/>
                </a:solidFill>
                <a:latin typeface="Calibri" panose="020F0502020204030204" pitchFamily="34" charset="0"/>
                <a:cs typeface="Calibri" panose="020F0502020204030204" pitchFamily="34" charset="0"/>
              </a:rPr>
              <a:t> Regular and ongoing opportunities for stakeholder </a:t>
            </a:r>
            <a:r>
              <a:rPr lang="en-AU" sz="2000" b="1" dirty="0">
                <a:solidFill>
                  <a:schemeClr val="accent1">
                    <a:lumMod val="40000"/>
                    <a:lumOff val="60000"/>
                  </a:schemeClr>
                </a:solidFill>
                <a:latin typeface="Calibri" panose="020F0502020204030204" pitchFamily="34" charset="0"/>
                <a:cs typeface="Calibri" panose="020F0502020204030204" pitchFamily="34" charset="0"/>
              </a:rPr>
              <a:t>engagement</a:t>
            </a:r>
            <a:r>
              <a:rPr lang="en-AU" sz="2000" dirty="0">
                <a:solidFill>
                  <a:srgbClr val="2A2736"/>
                </a:solidFill>
                <a:latin typeface="Calibri" panose="020F0502020204030204" pitchFamily="34" charset="0"/>
                <a:cs typeface="Calibri" panose="020F0502020204030204" pitchFamily="34" charset="0"/>
              </a:rPr>
              <a:t> has facilitated the exchange and sharing of valuable information and expertise to inform commissioning.</a:t>
            </a:r>
          </a:p>
          <a:p>
            <a:pPr marL="342900" lvl="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2000" b="1" dirty="0">
                <a:solidFill>
                  <a:schemeClr val="accent1">
                    <a:lumMod val="40000"/>
                    <a:lumOff val="60000"/>
                  </a:schemeClr>
                </a:solidFill>
                <a:latin typeface="Calibri" panose="020F0502020204030204" pitchFamily="34" charset="0"/>
                <a:cs typeface="Calibri" panose="020F0502020204030204" pitchFamily="34" charset="0"/>
              </a:rPr>
              <a:t>Amplifying the voices of consumers </a:t>
            </a:r>
            <a:r>
              <a:rPr lang="en-AU" sz="2000" dirty="0">
                <a:solidFill>
                  <a:srgbClr val="2A2736"/>
                </a:solidFill>
                <a:latin typeface="Calibri" panose="020F0502020204030204" pitchFamily="34" charset="0"/>
                <a:cs typeface="Calibri" panose="020F0502020204030204" pitchFamily="34" charset="0"/>
              </a:rPr>
              <a:t>and services users has been critical to inform commissioning in the STIBBV subsector.</a:t>
            </a:r>
          </a:p>
          <a:p>
            <a:pPr marL="342900" lvl="0" indent="-342900">
              <a:lnSpc>
                <a:spcPct val="105000"/>
              </a:lnSpc>
              <a:spcBef>
                <a:spcPct val="20000"/>
              </a:spcBef>
              <a:spcAft>
                <a:spcPts val="1000"/>
              </a:spcAft>
              <a:buClr>
                <a:srgbClr val="4472C4"/>
              </a:buClr>
              <a:buSzPts val="1000"/>
              <a:buFont typeface="Symbol" panose="05050102010706020507" pitchFamily="18" charset="2"/>
              <a:buChar char=""/>
              <a:tabLst>
                <a:tab pos="457200" algn="l"/>
              </a:tabLst>
            </a:pPr>
            <a:r>
              <a:rPr lang="en-AU" sz="2000" dirty="0">
                <a:solidFill>
                  <a:srgbClr val="2A2736"/>
                </a:solidFill>
                <a:latin typeface="Calibri" panose="020F0502020204030204" pitchFamily="34" charset="0"/>
                <a:cs typeface="Calibri" panose="020F0502020204030204" pitchFamily="34" charset="0"/>
              </a:rPr>
              <a:t>The Planning and Funding Framework and Health Needs Analysis brings together a comprehensive range of </a:t>
            </a:r>
            <a:r>
              <a:rPr lang="en-AU" sz="2000" b="1" dirty="0">
                <a:solidFill>
                  <a:schemeClr val="accent1">
                    <a:lumMod val="40000"/>
                    <a:lumOff val="60000"/>
                  </a:schemeClr>
                </a:solidFill>
                <a:latin typeface="Calibri" panose="020F0502020204030204" pitchFamily="34" charset="0"/>
                <a:cs typeface="Calibri" panose="020F0502020204030204" pitchFamily="34" charset="0"/>
              </a:rPr>
              <a:t>information</a:t>
            </a:r>
            <a:r>
              <a:rPr lang="en-AU" sz="2000" dirty="0">
                <a:solidFill>
                  <a:srgbClr val="2A2736"/>
                </a:solidFill>
                <a:latin typeface="Calibri" panose="020F0502020204030204" pitchFamily="34" charset="0"/>
                <a:cs typeface="Calibri" panose="020F0502020204030204" pitchFamily="34" charset="0"/>
              </a:rPr>
              <a:t> to inform commissioning and other STIBBV related policy activities.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111ABAE-1B12-4EB9-8E66-38B1E1BDD146}" type="slidenum">
              <a:rPr lang="en-AU" smtClean="0"/>
              <a:pPr/>
              <a:t>13</a:t>
            </a:fld>
            <a:endParaRPr lang="en-AU" dirty="0"/>
          </a:p>
        </p:txBody>
      </p:sp>
      <p:sp>
        <p:nvSpPr>
          <p:cNvPr id="7" name="Title 6"/>
          <p:cNvSpPr>
            <a:spLocks noGrp="1"/>
          </p:cNvSpPr>
          <p:nvPr>
            <p:ph type="title"/>
          </p:nvPr>
        </p:nvSpPr>
        <p:spPr/>
        <p:txBody>
          <a:bodyPr/>
          <a:lstStyle/>
          <a:p>
            <a:r>
              <a:rPr lang="en-AU" dirty="0"/>
              <a:t>Challenges</a:t>
            </a:r>
          </a:p>
        </p:txBody>
      </p:sp>
      <p:pic>
        <p:nvPicPr>
          <p:cNvPr id="15" name="Picture 14">
            <a:extLst>
              <a:ext uri="{FF2B5EF4-FFF2-40B4-BE49-F238E27FC236}">
                <a16:creationId xmlns:a16="http://schemas.microsoft.com/office/drawing/2014/main" id="{70914E19-8A52-4B70-AB19-71ECF02D74F8}"/>
              </a:ext>
            </a:extLst>
          </p:cNvPr>
          <p:cNvPicPr>
            <a:picLocks noChangeAspect="1"/>
          </p:cNvPicPr>
          <p:nvPr/>
        </p:nvPicPr>
        <p:blipFill>
          <a:blip r:embed="rId3"/>
          <a:stretch>
            <a:fillRect/>
          </a:stretch>
        </p:blipFill>
        <p:spPr>
          <a:xfrm>
            <a:off x="2000672" y="1084149"/>
            <a:ext cx="5867802" cy="4865983"/>
          </a:xfrm>
          <a:prstGeom prst="rect">
            <a:avLst/>
          </a:prstGeom>
        </p:spPr>
      </p:pic>
    </p:spTree>
    <p:extLst>
      <p:ext uri="{BB962C8B-B14F-4D97-AF65-F5344CB8AC3E}">
        <p14:creationId xmlns:p14="http://schemas.microsoft.com/office/powerpoint/2010/main" val="376350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Lessons learnt</a:t>
            </a:r>
          </a:p>
        </p:txBody>
      </p:sp>
      <p:sp>
        <p:nvSpPr>
          <p:cNvPr id="2" name="Slide Number Placeholder 1"/>
          <p:cNvSpPr>
            <a:spLocks noGrp="1"/>
          </p:cNvSpPr>
          <p:nvPr>
            <p:ph type="sldNum" sz="quarter" idx="4"/>
          </p:nvPr>
        </p:nvSpPr>
        <p:spPr/>
        <p:txBody>
          <a:bodyPr/>
          <a:lstStyle/>
          <a:p>
            <a:fld id="{A111ABAE-1B12-4EB9-8E66-38B1E1BDD146}" type="slidenum">
              <a:rPr lang="en-AU" smtClean="0"/>
              <a:pPr/>
              <a:t>14</a:t>
            </a:fld>
            <a:endParaRPr lang="en-AU" dirty="0"/>
          </a:p>
        </p:txBody>
      </p:sp>
      <p:sp>
        <p:nvSpPr>
          <p:cNvPr id="6" name="TextBox 5">
            <a:extLst>
              <a:ext uri="{FF2B5EF4-FFF2-40B4-BE49-F238E27FC236}">
                <a16:creationId xmlns:a16="http://schemas.microsoft.com/office/drawing/2014/main" id="{98F42F64-57FB-4595-969E-E299BCA04B95}"/>
              </a:ext>
            </a:extLst>
          </p:cNvPr>
          <p:cNvSpPr txBox="1"/>
          <p:nvPr/>
        </p:nvSpPr>
        <p:spPr>
          <a:xfrm>
            <a:off x="0" y="1196752"/>
            <a:ext cx="9906000" cy="4228850"/>
          </a:xfrm>
          <a:prstGeom prst="rect">
            <a:avLst/>
          </a:prstGeom>
          <a:noFill/>
        </p:spPr>
        <p:txBody>
          <a:bodyPr wrap="square">
            <a:spAutoFit/>
          </a:bodyPr>
          <a:lstStyle/>
          <a:p>
            <a:pPr marL="342900" lvl="0" indent="-342900">
              <a:lnSpc>
                <a:spcPct val="105000"/>
              </a:lnSpc>
              <a:spcBef>
                <a:spcPct val="20000"/>
              </a:spcBef>
              <a:spcAft>
                <a:spcPts val="1000"/>
              </a:spcAft>
              <a:buClr>
                <a:srgbClr val="4472C4"/>
              </a:buClr>
              <a:buSzPts val="1000"/>
              <a:buFont typeface="+mj-lt"/>
              <a:buAutoNum type="arabicPeriod"/>
              <a:tabLst>
                <a:tab pos="457200" algn="l"/>
              </a:tabLst>
            </a:pPr>
            <a:r>
              <a:rPr lang="en-AU" dirty="0">
                <a:solidFill>
                  <a:srgbClr val="2A2736"/>
                </a:solidFill>
                <a:latin typeface="Calibri" panose="020F0502020204030204" pitchFamily="34" charset="0"/>
                <a:cs typeface="Calibri" panose="020F0502020204030204" pitchFamily="34" charset="0"/>
              </a:rPr>
              <a:t>Explore capacity for additional </a:t>
            </a:r>
            <a:r>
              <a:rPr lang="en-AU" b="1" dirty="0">
                <a:solidFill>
                  <a:schemeClr val="accent1">
                    <a:lumMod val="40000"/>
                    <a:lumOff val="60000"/>
                  </a:schemeClr>
                </a:solidFill>
                <a:latin typeface="Calibri" panose="020F0502020204030204" pitchFamily="34" charset="0"/>
                <a:cs typeface="Calibri" panose="020F0502020204030204" pitchFamily="34" charset="0"/>
              </a:rPr>
              <a:t>resourcing</a:t>
            </a:r>
            <a:r>
              <a:rPr lang="en-AU" dirty="0">
                <a:solidFill>
                  <a:srgbClr val="2A2736"/>
                </a:solidFill>
                <a:latin typeface="Calibri" panose="020F0502020204030204" pitchFamily="34" charset="0"/>
                <a:cs typeface="Calibri" panose="020F0502020204030204" pitchFamily="34" charset="0"/>
              </a:rPr>
              <a:t> early on within business units. If you are considering procuring consultants to support your commissioning processes, clarify process, expectations and intended outcomes early to avoid miscommunication. Allow enough time to procure consultants in line with ACTHD policy and allow sufficient time for consultants to complete their work effectively. Business units need to factor these elements into overall commissioning timelines.</a:t>
            </a:r>
          </a:p>
          <a:p>
            <a:pPr marL="342900" lvl="0" indent="-342900">
              <a:lnSpc>
                <a:spcPct val="105000"/>
              </a:lnSpc>
              <a:spcBef>
                <a:spcPct val="20000"/>
              </a:spcBef>
              <a:spcAft>
                <a:spcPts val="1000"/>
              </a:spcAft>
              <a:buClr>
                <a:srgbClr val="4472C4"/>
              </a:buClr>
              <a:buSzPts val="1000"/>
              <a:buFont typeface="+mj-lt"/>
              <a:buAutoNum type="arabicPeriod"/>
              <a:tabLst>
                <a:tab pos="457200" algn="l"/>
              </a:tabLst>
            </a:pPr>
            <a:r>
              <a:rPr lang="en-AU" dirty="0">
                <a:solidFill>
                  <a:srgbClr val="2A2736"/>
                </a:solidFill>
                <a:latin typeface="Calibri" panose="020F0502020204030204" pitchFamily="34" charset="0"/>
                <a:cs typeface="Calibri" panose="020F0502020204030204" pitchFamily="34" charset="0"/>
              </a:rPr>
              <a:t>Subsectors need to factor in additional </a:t>
            </a:r>
            <a:r>
              <a:rPr lang="en-AU" b="1" dirty="0">
                <a:solidFill>
                  <a:schemeClr val="accent1">
                    <a:lumMod val="40000"/>
                    <a:lumOff val="60000"/>
                  </a:schemeClr>
                </a:solidFill>
                <a:latin typeface="Calibri" panose="020F0502020204030204" pitchFamily="34" charset="0"/>
                <a:cs typeface="Calibri" panose="020F0502020204030204" pitchFamily="34" charset="0"/>
              </a:rPr>
              <a:t>time</a:t>
            </a:r>
            <a:r>
              <a:rPr lang="en-AU" dirty="0">
                <a:solidFill>
                  <a:srgbClr val="2A2736"/>
                </a:solidFill>
                <a:latin typeface="Calibri" panose="020F0502020204030204" pitchFamily="34" charset="0"/>
                <a:cs typeface="Calibri" panose="020F0502020204030204" pitchFamily="34" charset="0"/>
              </a:rPr>
              <a:t> for commissioning activities noting there may be amendments to business unit work demands and timelines throughout the process. </a:t>
            </a:r>
            <a:r>
              <a:rPr lang="en-AU" b="1" dirty="0">
                <a:solidFill>
                  <a:schemeClr val="accent1">
                    <a:lumMod val="40000"/>
                    <a:lumOff val="60000"/>
                  </a:schemeClr>
                </a:solidFill>
                <a:latin typeface="Calibri" panose="020F0502020204030204" pitchFamily="34" charset="0"/>
                <a:cs typeface="Calibri" panose="020F0502020204030204" pitchFamily="34" charset="0"/>
              </a:rPr>
              <a:t>Flexibility</a:t>
            </a:r>
            <a:r>
              <a:rPr lang="en-AU" dirty="0">
                <a:solidFill>
                  <a:srgbClr val="2A2736"/>
                </a:solidFill>
                <a:latin typeface="Calibri" panose="020F0502020204030204" pitchFamily="34" charset="0"/>
                <a:cs typeface="Calibri" panose="020F0502020204030204" pitchFamily="34" charset="0"/>
              </a:rPr>
              <a:t> with activities may be required in response to stakeholder feedback or to address specific commissioning or research questions which arise during the process.</a:t>
            </a:r>
          </a:p>
          <a:p>
            <a:pPr marL="342900" lvl="0" indent="-342900">
              <a:lnSpc>
                <a:spcPct val="105000"/>
              </a:lnSpc>
              <a:spcBef>
                <a:spcPct val="20000"/>
              </a:spcBef>
              <a:spcAft>
                <a:spcPts val="1000"/>
              </a:spcAft>
              <a:buClr>
                <a:srgbClr val="4472C4"/>
              </a:buClr>
              <a:buSzPts val="1000"/>
              <a:buFont typeface="+mj-lt"/>
              <a:buAutoNum type="arabicPeriod"/>
              <a:tabLst>
                <a:tab pos="457200" algn="l"/>
              </a:tabLst>
            </a:pPr>
            <a:r>
              <a:rPr lang="en-AU" dirty="0">
                <a:solidFill>
                  <a:srgbClr val="2A2736"/>
                </a:solidFill>
                <a:latin typeface="Calibri" panose="020F0502020204030204" pitchFamily="34" charset="0"/>
                <a:cs typeface="Calibri" panose="020F0502020204030204" pitchFamily="34" charset="0"/>
              </a:rPr>
              <a:t>Ensure phase one (strategise) has completely wrapped up before commencing phase two (collaborative design) and ideally with a break of a few weeks in between. This </a:t>
            </a:r>
            <a:r>
              <a:rPr lang="en-AU" b="1" dirty="0">
                <a:solidFill>
                  <a:schemeClr val="accent1">
                    <a:lumMod val="40000"/>
                    <a:lumOff val="60000"/>
                  </a:schemeClr>
                </a:solidFill>
                <a:latin typeface="Calibri" panose="020F0502020204030204" pitchFamily="34" charset="0"/>
                <a:cs typeface="Calibri" panose="020F0502020204030204" pitchFamily="34" charset="0"/>
              </a:rPr>
              <a:t>break</a:t>
            </a:r>
            <a:r>
              <a:rPr lang="en-AU" dirty="0">
                <a:solidFill>
                  <a:srgbClr val="2A2736"/>
                </a:solidFill>
                <a:latin typeface="Calibri" panose="020F0502020204030204" pitchFamily="34" charset="0"/>
                <a:cs typeface="Calibri" panose="020F0502020204030204" pitchFamily="34" charset="0"/>
              </a:rPr>
              <a:t> allows the sector and business unit to reset for maximum engagement and productivity. This should also be applied in the </a:t>
            </a:r>
            <a:r>
              <a:rPr lang="en-AU" b="1" dirty="0">
                <a:solidFill>
                  <a:schemeClr val="accent1">
                    <a:lumMod val="40000"/>
                    <a:lumOff val="60000"/>
                  </a:schemeClr>
                </a:solidFill>
                <a:latin typeface="Calibri" panose="020F0502020204030204" pitchFamily="34" charset="0"/>
                <a:cs typeface="Calibri" panose="020F0502020204030204" pitchFamily="34" charset="0"/>
              </a:rPr>
              <a:t>transition</a:t>
            </a:r>
            <a:r>
              <a:rPr lang="en-AU" dirty="0">
                <a:solidFill>
                  <a:srgbClr val="2A2736"/>
                </a:solidFill>
                <a:latin typeface="Calibri" panose="020F0502020204030204" pitchFamily="34" charset="0"/>
                <a:cs typeface="Calibri" panose="020F0502020204030204" pitchFamily="34" charset="0"/>
              </a:rPr>
              <a:t> from phase two (collaborative design) into phase three (procurement).</a:t>
            </a:r>
          </a:p>
        </p:txBody>
      </p:sp>
    </p:spTree>
    <p:extLst>
      <p:ext uri="{BB962C8B-B14F-4D97-AF65-F5344CB8AC3E}">
        <p14:creationId xmlns:p14="http://schemas.microsoft.com/office/powerpoint/2010/main" val="408505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Lessons learnt- continued</a:t>
            </a:r>
          </a:p>
        </p:txBody>
      </p:sp>
      <p:sp>
        <p:nvSpPr>
          <p:cNvPr id="2" name="Slide Number Placeholder 1"/>
          <p:cNvSpPr>
            <a:spLocks noGrp="1"/>
          </p:cNvSpPr>
          <p:nvPr>
            <p:ph type="sldNum" sz="quarter" idx="4"/>
          </p:nvPr>
        </p:nvSpPr>
        <p:spPr/>
        <p:txBody>
          <a:bodyPr/>
          <a:lstStyle/>
          <a:p>
            <a:fld id="{A111ABAE-1B12-4EB9-8E66-38B1E1BDD146}" type="slidenum">
              <a:rPr lang="en-AU" smtClean="0"/>
              <a:pPr/>
              <a:t>15</a:t>
            </a:fld>
            <a:endParaRPr lang="en-AU" dirty="0"/>
          </a:p>
        </p:txBody>
      </p:sp>
      <p:sp>
        <p:nvSpPr>
          <p:cNvPr id="6" name="TextBox 5">
            <a:extLst>
              <a:ext uri="{FF2B5EF4-FFF2-40B4-BE49-F238E27FC236}">
                <a16:creationId xmlns:a16="http://schemas.microsoft.com/office/drawing/2014/main" id="{98F42F64-57FB-4595-969E-E299BCA04B95}"/>
              </a:ext>
            </a:extLst>
          </p:cNvPr>
          <p:cNvSpPr txBox="1"/>
          <p:nvPr/>
        </p:nvSpPr>
        <p:spPr>
          <a:xfrm>
            <a:off x="0" y="1368179"/>
            <a:ext cx="9906000" cy="4121641"/>
          </a:xfrm>
          <a:prstGeom prst="rect">
            <a:avLst/>
          </a:prstGeom>
          <a:noFill/>
        </p:spPr>
        <p:txBody>
          <a:bodyPr wrap="square">
            <a:spAutoFit/>
          </a:bodyPr>
          <a:lstStyle/>
          <a:p>
            <a:pPr marL="342900" lvl="0" indent="-342900">
              <a:lnSpc>
                <a:spcPct val="105000"/>
              </a:lnSpc>
              <a:spcBef>
                <a:spcPct val="20000"/>
              </a:spcBef>
              <a:spcAft>
                <a:spcPts val="1000"/>
              </a:spcAft>
              <a:buClr>
                <a:srgbClr val="4472C4"/>
              </a:buClr>
              <a:buSzPts val="1000"/>
              <a:buFont typeface="+mj-lt"/>
              <a:buAutoNum type="arabicPeriod" startAt="4"/>
              <a:tabLst>
                <a:tab pos="457200" algn="l"/>
              </a:tabLst>
            </a:pPr>
            <a:r>
              <a:rPr lang="en-AU" b="1" dirty="0">
                <a:solidFill>
                  <a:schemeClr val="accent1">
                    <a:lumMod val="40000"/>
                    <a:lumOff val="60000"/>
                  </a:schemeClr>
                </a:solidFill>
                <a:latin typeface="Calibri" panose="020F0502020204030204" pitchFamily="34" charset="0"/>
                <a:cs typeface="Calibri" panose="020F0502020204030204" pitchFamily="34" charset="0"/>
              </a:rPr>
              <a:t>Communicate</a:t>
            </a:r>
            <a:r>
              <a:rPr lang="en-AU" dirty="0">
                <a:solidFill>
                  <a:srgbClr val="2A2736"/>
                </a:solidFill>
                <a:latin typeface="Calibri" panose="020F0502020204030204" pitchFamily="34" charset="0"/>
                <a:cs typeface="Calibri" panose="020F0502020204030204" pitchFamily="34" charset="0"/>
              </a:rPr>
              <a:t> regularly with stakeholders to maintain buy-in and engagement and so that issues and concerns can be addressed early. Communicate stakeholder participation expectations clearly from the outset so that activities are focused and productive.</a:t>
            </a:r>
          </a:p>
          <a:p>
            <a:pPr marL="342900" lvl="0" indent="-342900">
              <a:lnSpc>
                <a:spcPct val="105000"/>
              </a:lnSpc>
              <a:spcBef>
                <a:spcPct val="20000"/>
              </a:spcBef>
              <a:spcAft>
                <a:spcPts val="1000"/>
              </a:spcAft>
              <a:buClr>
                <a:srgbClr val="4472C4"/>
              </a:buClr>
              <a:buSzPts val="1000"/>
              <a:buFont typeface="+mj-lt"/>
              <a:buAutoNum type="arabicPeriod" startAt="4"/>
              <a:tabLst>
                <a:tab pos="457200" algn="l"/>
              </a:tabLst>
            </a:pPr>
            <a:r>
              <a:rPr lang="en-AU" dirty="0">
                <a:solidFill>
                  <a:srgbClr val="2A2736"/>
                </a:solidFill>
                <a:latin typeface="Calibri" panose="020F0502020204030204" pitchFamily="34" charset="0"/>
                <a:cs typeface="Calibri" panose="020F0502020204030204" pitchFamily="34" charset="0"/>
              </a:rPr>
              <a:t>Don’t be afraid to change the flow/content/timing of commissioning activities following stakeholder feedback (subject to your overall timelines). This demonstrates that you are </a:t>
            </a:r>
            <a:r>
              <a:rPr lang="en-AU" b="1" dirty="0">
                <a:solidFill>
                  <a:schemeClr val="accent1">
                    <a:lumMod val="40000"/>
                    <a:lumOff val="60000"/>
                  </a:schemeClr>
                </a:solidFill>
                <a:latin typeface="Calibri" panose="020F0502020204030204" pitchFamily="34" charset="0"/>
                <a:cs typeface="Calibri" panose="020F0502020204030204" pitchFamily="34" charset="0"/>
              </a:rPr>
              <a:t>listening and learning </a:t>
            </a:r>
            <a:r>
              <a:rPr lang="en-AU" dirty="0">
                <a:solidFill>
                  <a:srgbClr val="2A2736"/>
                </a:solidFill>
                <a:latin typeface="Calibri" panose="020F0502020204030204" pitchFamily="34" charset="0"/>
                <a:cs typeface="Calibri" panose="020F0502020204030204" pitchFamily="34" charset="0"/>
              </a:rPr>
              <a:t>through the process.</a:t>
            </a:r>
          </a:p>
          <a:p>
            <a:pPr marL="342900" lvl="0" indent="-342900">
              <a:lnSpc>
                <a:spcPct val="105000"/>
              </a:lnSpc>
              <a:spcBef>
                <a:spcPct val="20000"/>
              </a:spcBef>
              <a:spcAft>
                <a:spcPts val="1000"/>
              </a:spcAft>
              <a:buClr>
                <a:srgbClr val="4472C4"/>
              </a:buClr>
              <a:buSzPts val="1000"/>
              <a:buFont typeface="+mj-lt"/>
              <a:buAutoNum type="arabicPeriod" startAt="4"/>
              <a:tabLst>
                <a:tab pos="457200" algn="l"/>
              </a:tabLst>
            </a:pPr>
            <a:r>
              <a:rPr lang="en-AU" dirty="0">
                <a:solidFill>
                  <a:srgbClr val="2A2736"/>
                </a:solidFill>
                <a:latin typeface="Calibri" panose="020F0502020204030204" pitchFamily="34" charset="0"/>
                <a:cs typeface="Calibri" panose="020F0502020204030204" pitchFamily="34" charset="0"/>
              </a:rPr>
              <a:t>Hybrid engagement activities (a mix of online and in-person participation) are not optimally productive as online participants are often not engaged equitably. Consider </a:t>
            </a:r>
            <a:r>
              <a:rPr lang="en-AU" b="1" dirty="0">
                <a:solidFill>
                  <a:schemeClr val="accent1">
                    <a:lumMod val="40000"/>
                    <a:lumOff val="60000"/>
                  </a:schemeClr>
                </a:solidFill>
                <a:latin typeface="Calibri" panose="020F0502020204030204" pitchFamily="34" charset="0"/>
                <a:cs typeface="Calibri" panose="020F0502020204030204" pitchFamily="34" charset="0"/>
              </a:rPr>
              <a:t>facilitation</a:t>
            </a:r>
            <a:r>
              <a:rPr lang="en-AU" dirty="0">
                <a:solidFill>
                  <a:srgbClr val="2A2736"/>
                </a:solidFill>
                <a:latin typeface="Calibri" panose="020F0502020204030204" pitchFamily="34" charset="0"/>
                <a:cs typeface="Calibri" panose="020F0502020204030204" pitchFamily="34" charset="0"/>
              </a:rPr>
              <a:t> either completely face-to-face or completely online, noting online may be preferable and practical to maxamise wider stakeholder attendance. </a:t>
            </a:r>
          </a:p>
          <a:p>
            <a:pPr marL="342900" lvl="0" indent="-342900">
              <a:lnSpc>
                <a:spcPct val="105000"/>
              </a:lnSpc>
              <a:spcBef>
                <a:spcPct val="20000"/>
              </a:spcBef>
              <a:spcAft>
                <a:spcPts val="1000"/>
              </a:spcAft>
              <a:buClr>
                <a:srgbClr val="4472C4"/>
              </a:buClr>
              <a:buSzPts val="1000"/>
              <a:buFont typeface="+mj-lt"/>
              <a:buAutoNum type="arabicPeriod" startAt="4"/>
              <a:tabLst>
                <a:tab pos="457200" algn="l"/>
              </a:tabLst>
            </a:pPr>
            <a:r>
              <a:rPr lang="en-AU" dirty="0">
                <a:solidFill>
                  <a:srgbClr val="2A2736"/>
                </a:solidFill>
                <a:latin typeface="Calibri" panose="020F0502020204030204" pitchFamily="34" charset="0"/>
                <a:cs typeface="Calibri" panose="020F0502020204030204" pitchFamily="34" charset="0"/>
              </a:rPr>
              <a:t>Develop a plan for managing </a:t>
            </a:r>
            <a:r>
              <a:rPr lang="en-AU" b="1" dirty="0">
                <a:solidFill>
                  <a:schemeClr val="accent1">
                    <a:lumMod val="40000"/>
                    <a:lumOff val="60000"/>
                  </a:schemeClr>
                </a:solidFill>
                <a:latin typeface="Calibri" panose="020F0502020204030204" pitchFamily="34" charset="0"/>
                <a:cs typeface="Calibri" panose="020F0502020204030204" pitchFamily="34" charset="0"/>
              </a:rPr>
              <a:t>probity</a:t>
            </a:r>
            <a:r>
              <a:rPr lang="en-AU" dirty="0">
                <a:solidFill>
                  <a:srgbClr val="2A2736"/>
                </a:solidFill>
                <a:latin typeface="Calibri" panose="020F0502020204030204" pitchFamily="34" charset="0"/>
                <a:cs typeface="Calibri" panose="020F0502020204030204" pitchFamily="34" charset="0"/>
              </a:rPr>
              <a:t> and mitigating probity risks early. Communicate probity constraints and boundaries with stakeholders clearly.</a:t>
            </a:r>
          </a:p>
        </p:txBody>
      </p:sp>
    </p:spTree>
    <p:extLst>
      <p:ext uri="{BB962C8B-B14F-4D97-AF65-F5344CB8AC3E}">
        <p14:creationId xmlns:p14="http://schemas.microsoft.com/office/powerpoint/2010/main" val="120595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32720" y="637914"/>
            <a:ext cx="5471964" cy="1152128"/>
          </a:xfrm>
        </p:spPr>
        <p:txBody>
          <a:bodyPr/>
          <a:lstStyle/>
          <a:p>
            <a:r>
              <a:rPr lang="en-AU" dirty="0"/>
              <a:t>Questions and comments</a:t>
            </a:r>
          </a:p>
        </p:txBody>
      </p:sp>
      <p:sp>
        <p:nvSpPr>
          <p:cNvPr id="3" name="Slide Number Placeholder 2"/>
          <p:cNvSpPr>
            <a:spLocks noGrp="1"/>
          </p:cNvSpPr>
          <p:nvPr>
            <p:ph type="sldNum" sz="quarter" idx="4"/>
          </p:nvPr>
        </p:nvSpPr>
        <p:spPr>
          <a:xfrm>
            <a:off x="416496" y="6165304"/>
            <a:ext cx="2743200" cy="365125"/>
          </a:xfrm>
        </p:spPr>
        <p:txBody>
          <a:bodyPr/>
          <a:lstStyle/>
          <a:p>
            <a:fld id="{A111ABAE-1B12-4EB9-8E66-38B1E1BDD146}" type="slidenum">
              <a:rPr lang="en-AU" smtClean="0"/>
              <a:pPr/>
              <a:t>16</a:t>
            </a:fld>
            <a:endParaRPr lang="en-AU" dirty="0"/>
          </a:p>
        </p:txBody>
      </p:sp>
      <p:pic>
        <p:nvPicPr>
          <p:cNvPr id="5" name="Picture 6" descr="How to Use Driving Questions to Shape Your Life">
            <a:extLst>
              <a:ext uri="{FF2B5EF4-FFF2-40B4-BE49-F238E27FC236}">
                <a16:creationId xmlns:a16="http://schemas.microsoft.com/office/drawing/2014/main" id="{B2786161-1A7A-4ECB-93A6-7F9B28E0E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848" y="1976896"/>
            <a:ext cx="2662571" cy="2662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re is No Questioning the Power of the Question - Business 2 Community">
            <a:extLst>
              <a:ext uri="{FF2B5EF4-FFF2-40B4-BE49-F238E27FC236}">
                <a16:creationId xmlns:a16="http://schemas.microsoft.com/office/drawing/2014/main" id="{791314ED-AB74-42CC-BDAF-EFFD135E4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65" y="1976896"/>
            <a:ext cx="2662571" cy="2662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hat is a good question? | Dragonfly Training">
            <a:extLst>
              <a:ext uri="{FF2B5EF4-FFF2-40B4-BE49-F238E27FC236}">
                <a16:creationId xmlns:a16="http://schemas.microsoft.com/office/drawing/2014/main" id="{484F34EF-2BEE-4CB2-BCA2-0325C17AB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931" y="1979099"/>
            <a:ext cx="2662571" cy="2662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3C3F38F-A084-4C1A-BCC7-E61AD8A4B887}"/>
              </a:ext>
            </a:extLst>
          </p:cNvPr>
          <p:cNvSpPr txBox="1"/>
          <p:nvPr/>
        </p:nvSpPr>
        <p:spPr>
          <a:xfrm>
            <a:off x="61236" y="1656938"/>
            <a:ext cx="9716300" cy="2540824"/>
          </a:xfrm>
          <a:prstGeom prst="rect">
            <a:avLst/>
          </a:prstGeom>
          <a:noFill/>
        </p:spPr>
        <p:txBody>
          <a:bodyPr wrap="square">
            <a:spAutoFit/>
          </a:bodyPr>
          <a:lstStyle/>
          <a:p>
            <a:pPr algn="ctr">
              <a:lnSpc>
                <a:spcPct val="115000"/>
              </a:lnSpc>
              <a:spcBef>
                <a:spcPts val="600"/>
              </a:spcBef>
              <a:spcAft>
                <a:spcPts val="600"/>
              </a:spcAft>
            </a:pPr>
            <a:r>
              <a:rPr lang="en-AU" sz="2800" b="1"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The goal of commissioning in the sexually transmissible infections and blood borne viruses (STIBBV) subsector is for ACTHD, in partnership with community partners to collaboratively design a STIBBV service system which meets the evolving needs of the ACT community. </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CAD2B273-D202-41FF-A320-94677225D7F8}"/>
              </a:ext>
            </a:extLst>
          </p:cNvPr>
          <p:cNvSpPr txBox="1"/>
          <p:nvPr/>
        </p:nvSpPr>
        <p:spPr>
          <a:xfrm>
            <a:off x="3656856" y="434750"/>
            <a:ext cx="6249144" cy="707886"/>
          </a:xfrm>
          <a:prstGeom prst="rect">
            <a:avLst/>
          </a:prstGeom>
          <a:noFill/>
        </p:spPr>
        <p:txBody>
          <a:bodyPr wrap="square">
            <a:spAutoFit/>
          </a:bodyPr>
          <a:lstStyle/>
          <a:p>
            <a:r>
              <a:rPr lang="en-AU" sz="4000" b="1" dirty="0">
                <a:solidFill>
                  <a:schemeClr val="accent2">
                    <a:lumMod val="75000"/>
                  </a:schemeClr>
                </a:solidFill>
              </a:rPr>
              <a:t>Commissioning intent</a:t>
            </a:r>
          </a:p>
        </p:txBody>
      </p:sp>
      <p:sp>
        <p:nvSpPr>
          <p:cNvPr id="16" name="TextBox 15">
            <a:extLst>
              <a:ext uri="{FF2B5EF4-FFF2-40B4-BE49-F238E27FC236}">
                <a16:creationId xmlns:a16="http://schemas.microsoft.com/office/drawing/2014/main" id="{30D96ADA-C85F-4894-8722-2AB9177C36BD}"/>
              </a:ext>
            </a:extLst>
          </p:cNvPr>
          <p:cNvSpPr txBox="1"/>
          <p:nvPr/>
        </p:nvSpPr>
        <p:spPr>
          <a:xfrm>
            <a:off x="128464" y="4652895"/>
            <a:ext cx="9681259" cy="1992853"/>
          </a:xfrm>
          <a:prstGeom prst="rect">
            <a:avLst/>
          </a:prstGeom>
          <a:noFill/>
        </p:spPr>
        <p:txBody>
          <a:bodyPr wrap="square">
            <a:spAutoFit/>
          </a:bodyPr>
          <a:lstStyle/>
          <a:p>
            <a:pPr algn="ctr">
              <a:spcBef>
                <a:spcPts val="600"/>
              </a:spcBef>
              <a:spcAft>
                <a:spcPts val="300"/>
              </a:spcAft>
            </a:pPr>
            <a:r>
              <a:rPr lang="en-AU" sz="2400" dirty="0">
                <a:solidFill>
                  <a:schemeClr val="bg1"/>
                </a:solidFill>
                <a:latin typeface="Calibri" panose="020F0502020204030204" pitchFamily="34" charset="0"/>
                <a:ea typeface="Calibri" panose="020F0502020204030204" pitchFamily="34" charset="0"/>
                <a:cs typeface="Calibri" panose="020F0502020204030204" pitchFamily="34" charset="0"/>
              </a:rPr>
              <a:t>ACTHD envisions a service system which is appropriate, equitable, accessible, and affordable for all individuals, with a particular focus on priority populations as identified in the </a:t>
            </a:r>
            <a:r>
              <a:rPr lang="en-AU" sz="2400" i="1" dirty="0">
                <a:solidFill>
                  <a:schemeClr val="bg1"/>
                </a:solidFill>
                <a:latin typeface="Calibri" panose="020F0502020204030204" pitchFamily="34" charset="0"/>
                <a:ea typeface="Calibri" panose="020F0502020204030204" pitchFamily="34" charset="0"/>
                <a:cs typeface="Calibri" panose="020F0502020204030204" pitchFamily="34" charset="0"/>
              </a:rPr>
              <a:t>Hepatitis B, Hepatitis C, HIV and Sexually Transmissible </a:t>
            </a:r>
            <a:r>
              <a:rPr lang="en-AU" sz="2400" dirty="0">
                <a:solidFill>
                  <a:schemeClr val="bg1"/>
                </a:solidFill>
                <a:latin typeface="Calibri" panose="020F0502020204030204" pitchFamily="34" charset="0"/>
                <a:ea typeface="Calibri" panose="020F0502020204030204" pitchFamily="34" charset="0"/>
                <a:cs typeface="Calibri" panose="020F0502020204030204" pitchFamily="34" charset="0"/>
              </a:rPr>
              <a:t>Infections: ACT Statement of Priorities.</a:t>
            </a:r>
            <a:endParaRPr lang="en-AU"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300"/>
              </a:spcAft>
              <a:buFont typeface="Arial" panose="020B0604020202020204" pitchFamily="34" charset="0"/>
              <a:buChar char="•"/>
            </a:pPr>
            <a:endParaRPr lang="en-AU" sz="2000" dirty="0">
              <a:solidFill>
                <a:schemeClr val="bg1"/>
              </a:solidFill>
              <a:cs typeface="Calibri" panose="020F0502020204030204" pitchFamily="34" charset="0"/>
            </a:endParaRPr>
          </a:p>
        </p:txBody>
      </p:sp>
    </p:spTree>
    <p:extLst>
      <p:ext uri="{BB962C8B-B14F-4D97-AF65-F5344CB8AC3E}">
        <p14:creationId xmlns:p14="http://schemas.microsoft.com/office/powerpoint/2010/main" val="61269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7FC40D-997B-4AB4-9DAE-4184CDF8F60D}"/>
              </a:ext>
            </a:extLst>
          </p:cNvPr>
          <p:cNvSpPr>
            <a:spLocks noGrp="1"/>
          </p:cNvSpPr>
          <p:nvPr>
            <p:ph type="sldNum" sz="quarter" idx="4"/>
          </p:nvPr>
        </p:nvSpPr>
        <p:spPr/>
        <p:txBody>
          <a:bodyPr/>
          <a:lstStyle/>
          <a:p>
            <a:fld id="{A111ABAE-1B12-4EB9-8E66-38B1E1BDD146}" type="slidenum">
              <a:rPr lang="en-AU" smtClean="0"/>
              <a:pPr/>
              <a:t>3</a:t>
            </a:fld>
            <a:endParaRPr lang="en-AU" dirty="0"/>
          </a:p>
        </p:txBody>
      </p:sp>
      <p:sp>
        <p:nvSpPr>
          <p:cNvPr id="8" name="TextBox 7">
            <a:extLst>
              <a:ext uri="{FF2B5EF4-FFF2-40B4-BE49-F238E27FC236}">
                <a16:creationId xmlns:a16="http://schemas.microsoft.com/office/drawing/2014/main" id="{165772D5-5AC6-4E74-B652-27626EB0A311}"/>
              </a:ext>
            </a:extLst>
          </p:cNvPr>
          <p:cNvSpPr txBox="1"/>
          <p:nvPr/>
        </p:nvSpPr>
        <p:spPr>
          <a:xfrm>
            <a:off x="-35066" y="1700808"/>
            <a:ext cx="9941066" cy="4016484"/>
          </a:xfrm>
          <a:prstGeom prst="rect">
            <a:avLst/>
          </a:prstGeom>
          <a:noFill/>
        </p:spPr>
        <p:txBody>
          <a:bodyPr wrap="square">
            <a:spAutoFit/>
          </a:bodyPr>
          <a:lstStyle/>
          <a:p>
            <a:pPr marL="342900" indent="-342900">
              <a:spcBef>
                <a:spcPts val="600"/>
              </a:spcBef>
              <a:spcAft>
                <a:spcPts val="300"/>
              </a:spcAft>
              <a:buFont typeface="Arial" panose="020B0604020202020204" pitchFamily="34" charset="0"/>
              <a:buChar char="•"/>
            </a:pPr>
            <a:r>
              <a:rPr lang="en-AU" sz="2400" dirty="0">
                <a:cs typeface="Calibri" panose="020F0502020204030204" pitchFamily="34" charset="0"/>
              </a:rPr>
              <a:t>STIBBV service providers in the ACT have demonstrated their </a:t>
            </a:r>
            <a:r>
              <a:rPr lang="en-AU" sz="2400" b="1" dirty="0">
                <a:solidFill>
                  <a:schemeClr val="accent1">
                    <a:lumMod val="40000"/>
                    <a:lumOff val="60000"/>
                  </a:schemeClr>
                </a:solidFill>
                <a:cs typeface="Calibri" panose="020F0502020204030204" pitchFamily="34" charset="0"/>
              </a:rPr>
              <a:t>willingness</a:t>
            </a:r>
            <a:r>
              <a:rPr lang="en-AU" sz="2400" dirty="0">
                <a:cs typeface="Calibri" panose="020F0502020204030204" pitchFamily="34" charset="0"/>
              </a:rPr>
              <a:t> and </a:t>
            </a:r>
            <a:r>
              <a:rPr lang="en-AU" sz="2400" b="1" dirty="0">
                <a:solidFill>
                  <a:schemeClr val="accent1">
                    <a:lumMod val="40000"/>
                    <a:lumOff val="60000"/>
                  </a:schemeClr>
                </a:solidFill>
                <a:cs typeface="Calibri" panose="020F0502020204030204" pitchFamily="34" charset="0"/>
              </a:rPr>
              <a:t>capacity</a:t>
            </a:r>
            <a:r>
              <a:rPr lang="en-AU" sz="2400" dirty="0">
                <a:cs typeface="Calibri" panose="020F0502020204030204" pitchFamily="34" charset="0"/>
              </a:rPr>
              <a:t> to adapt and respond to emerging needs and growing demand, particularly in light of the COVID-19 pandemic, and more recently, monkeypox. </a:t>
            </a:r>
          </a:p>
          <a:p>
            <a:pPr marL="342900" indent="-342900">
              <a:spcBef>
                <a:spcPts val="600"/>
              </a:spcBef>
              <a:spcAft>
                <a:spcPts val="300"/>
              </a:spcAft>
              <a:buFont typeface="Arial" panose="020B0604020202020204" pitchFamily="34" charset="0"/>
              <a:buChar char="•"/>
            </a:pPr>
            <a:r>
              <a:rPr lang="en-AU" sz="2400" dirty="0">
                <a:cs typeface="Calibri" panose="020F0502020204030204" pitchFamily="34" charset="0"/>
              </a:rPr>
              <a:t>Nonetheless, we recognise that burden of disease is constantly shifting and there is scope for exploration of how services can </a:t>
            </a:r>
            <a:r>
              <a:rPr lang="en-AU" sz="2400" b="1" dirty="0">
                <a:solidFill>
                  <a:schemeClr val="accent1">
                    <a:lumMod val="40000"/>
                    <a:lumOff val="60000"/>
                  </a:schemeClr>
                </a:solidFill>
                <a:cs typeface="Calibri" panose="020F0502020204030204" pitchFamily="34" charset="0"/>
              </a:rPr>
              <a:t>innovate</a:t>
            </a:r>
            <a:r>
              <a:rPr lang="en-AU" sz="2400" dirty="0">
                <a:cs typeface="Calibri" panose="020F0502020204030204" pitchFamily="34" charset="0"/>
              </a:rPr>
              <a:t> and </a:t>
            </a:r>
            <a:r>
              <a:rPr lang="en-AU" sz="2400" b="1" dirty="0">
                <a:solidFill>
                  <a:schemeClr val="accent1">
                    <a:lumMod val="40000"/>
                    <a:lumOff val="60000"/>
                  </a:schemeClr>
                </a:solidFill>
                <a:cs typeface="Calibri" panose="020F0502020204030204" pitchFamily="34" charset="0"/>
              </a:rPr>
              <a:t>integrate</a:t>
            </a:r>
            <a:r>
              <a:rPr lang="en-AU" sz="2400" dirty="0">
                <a:cs typeface="Calibri" panose="020F0502020204030204" pitchFamily="34" charset="0"/>
              </a:rPr>
              <a:t> to best meet current, emerging and future demand.</a:t>
            </a:r>
          </a:p>
          <a:p>
            <a:pPr marL="342900" indent="-342900">
              <a:spcBef>
                <a:spcPts val="600"/>
              </a:spcBef>
              <a:spcAft>
                <a:spcPts val="300"/>
              </a:spcAft>
              <a:buFont typeface="Arial" panose="020B0604020202020204" pitchFamily="34" charset="0"/>
              <a:buChar char="•"/>
            </a:pPr>
            <a:r>
              <a:rPr lang="en-AU" sz="2400" dirty="0">
                <a:cs typeface="Calibri" panose="020F0502020204030204" pitchFamily="34" charset="0"/>
              </a:rPr>
              <a:t>We are also aware that some individuals continue to experience barriers to STIBBV care in the ACT. We endeavour to </a:t>
            </a:r>
            <a:r>
              <a:rPr lang="en-AU" sz="2400" b="1" dirty="0">
                <a:solidFill>
                  <a:schemeClr val="accent1">
                    <a:lumMod val="40000"/>
                    <a:lumOff val="60000"/>
                  </a:schemeClr>
                </a:solidFill>
                <a:cs typeface="Calibri" panose="020F0502020204030204" pitchFamily="34" charset="0"/>
              </a:rPr>
              <a:t>seek clarity </a:t>
            </a:r>
            <a:r>
              <a:rPr lang="en-AU" sz="2400" dirty="0">
                <a:cs typeface="Calibri" panose="020F0502020204030204" pitchFamily="34" charset="0"/>
              </a:rPr>
              <a:t>around service access constraints so that they can be addressed through commissioning.</a:t>
            </a:r>
          </a:p>
        </p:txBody>
      </p:sp>
      <p:sp>
        <p:nvSpPr>
          <p:cNvPr id="10" name="TextBox 9">
            <a:extLst>
              <a:ext uri="{FF2B5EF4-FFF2-40B4-BE49-F238E27FC236}">
                <a16:creationId xmlns:a16="http://schemas.microsoft.com/office/drawing/2014/main" id="{053E36A8-63FC-4C1E-94A3-20A69A91CAD4}"/>
              </a:ext>
            </a:extLst>
          </p:cNvPr>
          <p:cNvSpPr txBox="1"/>
          <p:nvPr/>
        </p:nvSpPr>
        <p:spPr>
          <a:xfrm>
            <a:off x="416496" y="356463"/>
            <a:ext cx="9633520" cy="1138773"/>
          </a:xfrm>
          <a:prstGeom prst="rect">
            <a:avLst/>
          </a:prstGeom>
          <a:noFill/>
        </p:spPr>
        <p:txBody>
          <a:bodyPr wrap="square">
            <a:spAutoFit/>
          </a:bodyPr>
          <a:lstStyle/>
          <a:p>
            <a:r>
              <a:rPr lang="en-AU" sz="3600" b="1" dirty="0">
                <a:solidFill>
                  <a:schemeClr val="accent1"/>
                </a:solidFill>
              </a:rPr>
              <a:t>ACTHD position: </a:t>
            </a:r>
          </a:p>
          <a:p>
            <a:endParaRPr lang="en-AU" sz="400" b="1" dirty="0">
              <a:solidFill>
                <a:schemeClr val="accent1"/>
              </a:solidFill>
            </a:endParaRPr>
          </a:p>
          <a:p>
            <a:r>
              <a:rPr lang="en-AU" sz="2800" b="1" dirty="0">
                <a:solidFill>
                  <a:schemeClr val="accent1"/>
                </a:solidFill>
              </a:rPr>
              <a:t>Commissioning in the STIBBV subsector</a:t>
            </a:r>
          </a:p>
        </p:txBody>
      </p:sp>
    </p:spTree>
    <p:extLst>
      <p:ext uri="{BB962C8B-B14F-4D97-AF65-F5344CB8AC3E}">
        <p14:creationId xmlns:p14="http://schemas.microsoft.com/office/powerpoint/2010/main" val="281501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BEB-2B0D-4904-BA32-4E6857CDA50D}"/>
              </a:ext>
            </a:extLst>
          </p:cNvPr>
          <p:cNvSpPr>
            <a:spLocks noGrp="1"/>
          </p:cNvSpPr>
          <p:nvPr>
            <p:ph type="title"/>
          </p:nvPr>
        </p:nvSpPr>
        <p:spPr/>
        <p:txBody>
          <a:bodyPr/>
          <a:lstStyle/>
          <a:p>
            <a:r>
              <a:rPr lang="en-AU" dirty="0">
                <a:solidFill>
                  <a:schemeClr val="tx2"/>
                </a:solidFill>
              </a:rPr>
              <a:t>Strategic alignment</a:t>
            </a:r>
          </a:p>
        </p:txBody>
      </p:sp>
      <p:sp>
        <p:nvSpPr>
          <p:cNvPr id="3" name="Slide Number Placeholder 2">
            <a:extLst>
              <a:ext uri="{FF2B5EF4-FFF2-40B4-BE49-F238E27FC236}">
                <a16:creationId xmlns:a16="http://schemas.microsoft.com/office/drawing/2014/main" id="{34361914-C715-4F23-8AD3-E48EB94478CE}"/>
              </a:ext>
            </a:extLst>
          </p:cNvPr>
          <p:cNvSpPr>
            <a:spLocks noGrp="1"/>
          </p:cNvSpPr>
          <p:nvPr>
            <p:ph type="sldNum" sz="quarter" idx="4"/>
          </p:nvPr>
        </p:nvSpPr>
        <p:spPr/>
        <p:txBody>
          <a:bodyPr/>
          <a:lstStyle/>
          <a:p>
            <a:fld id="{A111ABAE-1B12-4EB9-8E66-38B1E1BDD146}" type="slidenum">
              <a:rPr lang="en-AU" smtClean="0"/>
              <a:pPr/>
              <a:t>4</a:t>
            </a:fld>
            <a:endParaRPr lang="en-AU" dirty="0"/>
          </a:p>
        </p:txBody>
      </p:sp>
      <p:graphicFrame>
        <p:nvGraphicFramePr>
          <p:cNvPr id="5" name="Diagram 4">
            <a:extLst>
              <a:ext uri="{FF2B5EF4-FFF2-40B4-BE49-F238E27FC236}">
                <a16:creationId xmlns:a16="http://schemas.microsoft.com/office/drawing/2014/main" id="{BE9CC749-970B-46FA-864A-430C6AA9C938}"/>
              </a:ext>
            </a:extLst>
          </p:cNvPr>
          <p:cNvGraphicFramePr/>
          <p:nvPr/>
        </p:nvGraphicFramePr>
        <p:xfrm>
          <a:off x="0" y="1370655"/>
          <a:ext cx="5241032"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Rounded Corners 24">
            <a:extLst>
              <a:ext uri="{FF2B5EF4-FFF2-40B4-BE49-F238E27FC236}">
                <a16:creationId xmlns:a16="http://schemas.microsoft.com/office/drawing/2014/main" id="{B36DF141-DACE-4067-B1B7-3736C9E60CB9}"/>
              </a:ext>
            </a:extLst>
          </p:cNvPr>
          <p:cNvSpPr/>
          <p:nvPr/>
        </p:nvSpPr>
        <p:spPr>
          <a:xfrm>
            <a:off x="5454698" y="1181278"/>
            <a:ext cx="4278632"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Sustainable Development Goals</a:t>
            </a:r>
          </a:p>
        </p:txBody>
      </p:sp>
      <p:sp>
        <p:nvSpPr>
          <p:cNvPr id="28" name="Rectangle: Rounded Corners 27">
            <a:extLst>
              <a:ext uri="{FF2B5EF4-FFF2-40B4-BE49-F238E27FC236}">
                <a16:creationId xmlns:a16="http://schemas.microsoft.com/office/drawing/2014/main" id="{AFF5C5A4-6352-409C-AB5F-615AC6295067}"/>
              </a:ext>
            </a:extLst>
          </p:cNvPr>
          <p:cNvSpPr/>
          <p:nvPr/>
        </p:nvSpPr>
        <p:spPr>
          <a:xfrm>
            <a:off x="5454698" y="1932513"/>
            <a:ext cx="4278632"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WHO Global Sector Strategies on HIV, viral hepatitis and Sexually Transmissible Infections 2022-2030</a:t>
            </a:r>
          </a:p>
        </p:txBody>
      </p:sp>
      <p:sp>
        <p:nvSpPr>
          <p:cNvPr id="29" name="Rectangle: Rounded Corners 28">
            <a:extLst>
              <a:ext uri="{FF2B5EF4-FFF2-40B4-BE49-F238E27FC236}">
                <a16:creationId xmlns:a16="http://schemas.microsoft.com/office/drawing/2014/main" id="{B6267C36-E6B6-4CCF-BF5C-0DC6ACB485C5}"/>
              </a:ext>
            </a:extLst>
          </p:cNvPr>
          <p:cNvSpPr/>
          <p:nvPr/>
        </p:nvSpPr>
        <p:spPr>
          <a:xfrm>
            <a:off x="5457056" y="2926934"/>
            <a:ext cx="4278632"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5 National Strategies</a:t>
            </a:r>
          </a:p>
        </p:txBody>
      </p:sp>
      <p:sp>
        <p:nvSpPr>
          <p:cNvPr id="30" name="Rectangle: Rounded Corners 29">
            <a:extLst>
              <a:ext uri="{FF2B5EF4-FFF2-40B4-BE49-F238E27FC236}">
                <a16:creationId xmlns:a16="http://schemas.microsoft.com/office/drawing/2014/main" id="{7DCC574A-2258-4A59-B159-1E36F393E04B}"/>
              </a:ext>
            </a:extLst>
          </p:cNvPr>
          <p:cNvSpPr/>
          <p:nvPr/>
        </p:nvSpPr>
        <p:spPr>
          <a:xfrm>
            <a:off x="5457056" y="3663279"/>
            <a:ext cx="4278632"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National clinical guidelines</a:t>
            </a:r>
          </a:p>
        </p:txBody>
      </p:sp>
      <p:sp>
        <p:nvSpPr>
          <p:cNvPr id="31" name="Rectangle: Rounded Corners 30">
            <a:extLst>
              <a:ext uri="{FF2B5EF4-FFF2-40B4-BE49-F238E27FC236}">
                <a16:creationId xmlns:a16="http://schemas.microsoft.com/office/drawing/2014/main" id="{FBED35AE-D38F-46A0-A254-F4FF897229E5}"/>
              </a:ext>
            </a:extLst>
          </p:cNvPr>
          <p:cNvSpPr/>
          <p:nvPr/>
        </p:nvSpPr>
        <p:spPr>
          <a:xfrm>
            <a:off x="5454698" y="4687071"/>
            <a:ext cx="4278633"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Hepatitis B, Hepatitis C, HIV and Sexually Transmissible Infections ACT Statement of Priorities</a:t>
            </a:r>
          </a:p>
        </p:txBody>
      </p:sp>
      <p:sp>
        <p:nvSpPr>
          <p:cNvPr id="32" name="Rectangle: Rounded Corners 31">
            <a:extLst>
              <a:ext uri="{FF2B5EF4-FFF2-40B4-BE49-F238E27FC236}">
                <a16:creationId xmlns:a16="http://schemas.microsoft.com/office/drawing/2014/main" id="{9F753929-7D3D-4A74-92D4-D3F675D051A6}"/>
              </a:ext>
            </a:extLst>
          </p:cNvPr>
          <p:cNvSpPr/>
          <p:nvPr/>
        </p:nvSpPr>
        <p:spPr>
          <a:xfrm>
            <a:off x="5454697" y="5445753"/>
            <a:ext cx="4278633" cy="50578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rPr>
              <a:t>ACT Health Services Plan, Sexual Health Services Plan, ACT Preventive Health Plan, Wellbeing Framework, Triple Bottom Line Assessment </a:t>
            </a:r>
            <a:r>
              <a:rPr lang="en-AU" sz="1150" dirty="0">
                <a:solidFill>
                  <a:schemeClr val="tx1"/>
                </a:solidFill>
              </a:rPr>
              <a:t>&amp; ACT Procurement Framework</a:t>
            </a:r>
          </a:p>
        </p:txBody>
      </p:sp>
      <p:cxnSp>
        <p:nvCxnSpPr>
          <p:cNvPr id="34" name="Straight Arrow Connector 33">
            <a:extLst>
              <a:ext uri="{FF2B5EF4-FFF2-40B4-BE49-F238E27FC236}">
                <a16:creationId xmlns:a16="http://schemas.microsoft.com/office/drawing/2014/main" id="{8B31D514-86D6-4978-A554-8117867BAEB5}"/>
              </a:ext>
            </a:extLst>
          </p:cNvPr>
          <p:cNvCxnSpPr>
            <a:cxnSpLocks/>
          </p:cNvCxnSpPr>
          <p:nvPr/>
        </p:nvCxnSpPr>
        <p:spPr>
          <a:xfrm flipV="1">
            <a:off x="4953000" y="1534044"/>
            <a:ext cx="432048" cy="651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4A1DD9E-8739-4F58-8F12-9986608E993F}"/>
              </a:ext>
            </a:extLst>
          </p:cNvPr>
          <p:cNvCxnSpPr>
            <a:endCxn id="28" idx="1"/>
          </p:cNvCxnSpPr>
          <p:nvPr/>
        </p:nvCxnSpPr>
        <p:spPr>
          <a:xfrm>
            <a:off x="4953000" y="2185407"/>
            <a:ext cx="501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8FD0AC-F8D2-4304-9D78-0960780419B0}"/>
              </a:ext>
            </a:extLst>
          </p:cNvPr>
          <p:cNvCxnSpPr/>
          <p:nvPr/>
        </p:nvCxnSpPr>
        <p:spPr>
          <a:xfrm flipV="1">
            <a:off x="4953000" y="3212976"/>
            <a:ext cx="432048" cy="359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BAE041C-371C-4399-BA0F-FB32576B4CD3}"/>
              </a:ext>
            </a:extLst>
          </p:cNvPr>
          <p:cNvCxnSpPr>
            <a:endCxn id="30" idx="1"/>
          </p:cNvCxnSpPr>
          <p:nvPr/>
        </p:nvCxnSpPr>
        <p:spPr>
          <a:xfrm>
            <a:off x="4953000" y="3571988"/>
            <a:ext cx="504056" cy="34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8B35D24-1AFC-4B2D-A6BB-773D075F173F}"/>
              </a:ext>
            </a:extLst>
          </p:cNvPr>
          <p:cNvCxnSpPr>
            <a:cxnSpLocks/>
            <a:endCxn id="31" idx="1"/>
          </p:cNvCxnSpPr>
          <p:nvPr/>
        </p:nvCxnSpPr>
        <p:spPr>
          <a:xfrm>
            <a:off x="4973498" y="4939965"/>
            <a:ext cx="481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30BCE4-6E2D-448A-9DDA-1A4D903F6C81}"/>
              </a:ext>
            </a:extLst>
          </p:cNvPr>
          <p:cNvCxnSpPr>
            <a:cxnSpLocks/>
          </p:cNvCxnSpPr>
          <p:nvPr/>
        </p:nvCxnSpPr>
        <p:spPr>
          <a:xfrm>
            <a:off x="4924219" y="4988810"/>
            <a:ext cx="460829" cy="612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21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BEB-2B0D-4904-BA32-4E6857CDA50D}"/>
              </a:ext>
            </a:extLst>
          </p:cNvPr>
          <p:cNvSpPr>
            <a:spLocks noGrp="1"/>
          </p:cNvSpPr>
          <p:nvPr>
            <p:ph type="title"/>
          </p:nvPr>
        </p:nvSpPr>
        <p:spPr>
          <a:xfrm>
            <a:off x="416496" y="25241"/>
            <a:ext cx="8915400" cy="706090"/>
          </a:xfrm>
        </p:spPr>
        <p:txBody>
          <a:bodyPr/>
          <a:lstStyle/>
          <a:p>
            <a:r>
              <a:rPr lang="en-AU" dirty="0">
                <a:solidFill>
                  <a:schemeClr val="tx2"/>
                </a:solidFill>
              </a:rPr>
              <a:t>Aligning key work in the STIBBV subsector</a:t>
            </a:r>
          </a:p>
        </p:txBody>
      </p:sp>
      <p:sp>
        <p:nvSpPr>
          <p:cNvPr id="3" name="Slide Number Placeholder 2">
            <a:extLst>
              <a:ext uri="{FF2B5EF4-FFF2-40B4-BE49-F238E27FC236}">
                <a16:creationId xmlns:a16="http://schemas.microsoft.com/office/drawing/2014/main" id="{34361914-C715-4F23-8AD3-E48EB94478CE}"/>
              </a:ext>
            </a:extLst>
          </p:cNvPr>
          <p:cNvSpPr>
            <a:spLocks noGrp="1"/>
          </p:cNvSpPr>
          <p:nvPr>
            <p:ph type="sldNum" sz="quarter" idx="4"/>
          </p:nvPr>
        </p:nvSpPr>
        <p:spPr/>
        <p:txBody>
          <a:bodyPr/>
          <a:lstStyle/>
          <a:p>
            <a:fld id="{A111ABAE-1B12-4EB9-8E66-38B1E1BDD146}" type="slidenum">
              <a:rPr lang="en-AU" smtClean="0"/>
              <a:pPr/>
              <a:t>5</a:t>
            </a:fld>
            <a:endParaRPr lang="en-AU" dirty="0"/>
          </a:p>
        </p:txBody>
      </p:sp>
      <p:sp>
        <p:nvSpPr>
          <p:cNvPr id="15" name="Rectangle: Rounded Corners 14">
            <a:extLst>
              <a:ext uri="{FF2B5EF4-FFF2-40B4-BE49-F238E27FC236}">
                <a16:creationId xmlns:a16="http://schemas.microsoft.com/office/drawing/2014/main" id="{592E3389-64B3-4911-BEAC-A28413F788A0}"/>
              </a:ext>
            </a:extLst>
          </p:cNvPr>
          <p:cNvSpPr/>
          <p:nvPr/>
        </p:nvSpPr>
        <p:spPr>
          <a:xfrm>
            <a:off x="8302464" y="6583362"/>
            <a:ext cx="2861733" cy="3966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AU" sz="1400" dirty="0"/>
              <a:t>Sustainable Development Goals</a:t>
            </a:r>
          </a:p>
        </p:txBody>
      </p:sp>
      <p:graphicFrame>
        <p:nvGraphicFramePr>
          <p:cNvPr id="7" name="Diagram 6">
            <a:extLst>
              <a:ext uri="{FF2B5EF4-FFF2-40B4-BE49-F238E27FC236}">
                <a16:creationId xmlns:a16="http://schemas.microsoft.com/office/drawing/2014/main" id="{0F5F3B05-5273-4847-9269-7DBB58CCB4AA}"/>
              </a:ext>
            </a:extLst>
          </p:cNvPr>
          <p:cNvGraphicFramePr/>
          <p:nvPr>
            <p:extLst>
              <p:ext uri="{D42A27DB-BD31-4B8C-83A1-F6EECF244321}">
                <p14:modId xmlns:p14="http://schemas.microsoft.com/office/powerpoint/2010/main" val="3565673835"/>
              </p:ext>
            </p:extLst>
          </p:nvPr>
        </p:nvGraphicFramePr>
        <p:xfrm>
          <a:off x="1052296" y="988456"/>
          <a:ext cx="7801408" cy="488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AF12D56-482D-4D75-B725-DEFF2FAB6734}"/>
              </a:ext>
            </a:extLst>
          </p:cNvPr>
          <p:cNvSpPr txBox="1"/>
          <p:nvPr/>
        </p:nvSpPr>
        <p:spPr>
          <a:xfrm>
            <a:off x="1276654" y="3429000"/>
            <a:ext cx="1368152" cy="1477328"/>
          </a:xfrm>
          <a:prstGeom prst="rect">
            <a:avLst/>
          </a:prstGeom>
          <a:noFill/>
        </p:spPr>
        <p:txBody>
          <a:bodyPr wrap="square" rtlCol="0">
            <a:spAutoFit/>
          </a:bodyPr>
          <a:lstStyle/>
          <a:p>
            <a:pPr algn="ctr"/>
            <a:r>
              <a:rPr lang="en-AU" dirty="0">
                <a:solidFill>
                  <a:schemeClr val="bg1"/>
                </a:solidFill>
              </a:rPr>
              <a:t>The Kirby Institute ACT Surveillance Report</a:t>
            </a:r>
          </a:p>
        </p:txBody>
      </p:sp>
    </p:spTree>
    <p:extLst>
      <p:ext uri="{BB962C8B-B14F-4D97-AF65-F5344CB8AC3E}">
        <p14:creationId xmlns:p14="http://schemas.microsoft.com/office/powerpoint/2010/main" val="53629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040" y="57037"/>
            <a:ext cx="9823960" cy="706090"/>
          </a:xfrm>
        </p:spPr>
        <p:txBody>
          <a:bodyPr/>
          <a:lstStyle/>
          <a:p>
            <a:r>
              <a:rPr lang="en-AU" dirty="0">
                <a:solidFill>
                  <a:schemeClr val="tx2"/>
                </a:solidFill>
              </a:rPr>
              <a:t>Stakeholders</a:t>
            </a:r>
          </a:p>
        </p:txBody>
      </p:sp>
      <p:sp>
        <p:nvSpPr>
          <p:cNvPr id="4" name="Slide Number Placeholder 3"/>
          <p:cNvSpPr>
            <a:spLocks noGrp="1"/>
          </p:cNvSpPr>
          <p:nvPr>
            <p:ph type="sldNum" sz="quarter" idx="4"/>
          </p:nvPr>
        </p:nvSpPr>
        <p:spPr/>
        <p:txBody>
          <a:bodyPr/>
          <a:lstStyle/>
          <a:p>
            <a:fld id="{A111ABAE-1B12-4EB9-8E66-38B1E1BDD146}" type="slidenum">
              <a:rPr lang="en-AU" smtClean="0"/>
              <a:pPr/>
              <a:t>6</a:t>
            </a:fld>
            <a:endParaRPr lang="en-AU" dirty="0"/>
          </a:p>
        </p:txBody>
      </p:sp>
      <p:pic>
        <p:nvPicPr>
          <p:cNvPr id="5" name="Picture 4" descr="A picture containing text, clipart&#10;&#10;Description automatically generated">
            <a:extLst>
              <a:ext uri="{FF2B5EF4-FFF2-40B4-BE49-F238E27FC236}">
                <a16:creationId xmlns:a16="http://schemas.microsoft.com/office/drawing/2014/main" id="{E9BC64CB-9F8C-4D92-A27C-794E527B1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68" y="6061063"/>
            <a:ext cx="1270644" cy="573605"/>
          </a:xfrm>
          <a:prstGeom prst="rect">
            <a:avLst/>
          </a:prstGeom>
        </p:spPr>
      </p:pic>
      <p:sp>
        <p:nvSpPr>
          <p:cNvPr id="7" name="Rectangle 1">
            <a:extLst>
              <a:ext uri="{FF2B5EF4-FFF2-40B4-BE49-F238E27FC236}">
                <a16:creationId xmlns:a16="http://schemas.microsoft.com/office/drawing/2014/main" id="{3A325C7C-56E3-49A7-9387-C2AA0ACB22CF}"/>
              </a:ext>
            </a:extLst>
          </p:cNvPr>
          <p:cNvSpPr>
            <a:spLocks noChangeArrowheads="1"/>
          </p:cNvSpPr>
          <p:nvPr/>
        </p:nvSpPr>
        <p:spPr bwMode="auto">
          <a:xfrm>
            <a:off x="-5486185" y="680726"/>
            <a:ext cx="270850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9" name="Table 8">
            <a:extLst>
              <a:ext uri="{FF2B5EF4-FFF2-40B4-BE49-F238E27FC236}">
                <a16:creationId xmlns:a16="http://schemas.microsoft.com/office/drawing/2014/main" id="{7B37B3D0-4AFB-4BF9-8E5D-CD3C90D94C6A}"/>
              </a:ext>
            </a:extLst>
          </p:cNvPr>
          <p:cNvGraphicFramePr>
            <a:graphicFrameLocks noGrp="1"/>
          </p:cNvGraphicFramePr>
          <p:nvPr>
            <p:extLst>
              <p:ext uri="{D42A27DB-BD31-4B8C-83A1-F6EECF244321}">
                <p14:modId xmlns:p14="http://schemas.microsoft.com/office/powerpoint/2010/main" val="2478765327"/>
              </p:ext>
            </p:extLst>
          </p:nvPr>
        </p:nvGraphicFramePr>
        <p:xfrm>
          <a:off x="0" y="836010"/>
          <a:ext cx="9921552" cy="6037518"/>
        </p:xfrm>
        <a:graphic>
          <a:graphicData uri="http://schemas.openxmlformats.org/drawingml/2006/table">
            <a:tbl>
              <a:tblPr firstRow="1" firstCol="1" bandRow="1">
                <a:tableStyleId>{5C22544A-7EE6-4342-B048-85BDC9FD1C3A}</a:tableStyleId>
              </a:tblPr>
              <a:tblGrid>
                <a:gridCol w="2036040">
                  <a:extLst>
                    <a:ext uri="{9D8B030D-6E8A-4147-A177-3AD203B41FA5}">
                      <a16:colId xmlns:a16="http://schemas.microsoft.com/office/drawing/2014/main" val="1854193118"/>
                    </a:ext>
                  </a:extLst>
                </a:gridCol>
                <a:gridCol w="3181962">
                  <a:extLst>
                    <a:ext uri="{9D8B030D-6E8A-4147-A177-3AD203B41FA5}">
                      <a16:colId xmlns:a16="http://schemas.microsoft.com/office/drawing/2014/main" val="903005565"/>
                    </a:ext>
                  </a:extLst>
                </a:gridCol>
                <a:gridCol w="4703550">
                  <a:extLst>
                    <a:ext uri="{9D8B030D-6E8A-4147-A177-3AD203B41FA5}">
                      <a16:colId xmlns:a16="http://schemas.microsoft.com/office/drawing/2014/main" val="1499057773"/>
                    </a:ext>
                  </a:extLst>
                </a:gridCol>
              </a:tblGrid>
              <a:tr h="275150">
                <a:tc gridSpan="3">
                  <a:txBody>
                    <a:bodyPr/>
                    <a:lstStyle/>
                    <a:p>
                      <a:pPr algn="ctr">
                        <a:lnSpc>
                          <a:spcPct val="115000"/>
                        </a:lnSpc>
                        <a:spcAft>
                          <a:spcPts val="1000"/>
                        </a:spcAft>
                        <a:tabLst>
                          <a:tab pos="2311400" algn="l"/>
                        </a:tabLst>
                      </a:pPr>
                      <a:r>
                        <a:rPr lang="en-AU" sz="1800" kern="1200" dirty="0">
                          <a:solidFill>
                            <a:schemeClr val="accent2">
                              <a:lumMod val="75000"/>
                            </a:schemeClr>
                          </a:solidFill>
                          <a:effectLst/>
                        </a:rPr>
                        <a:t>Consumers</a:t>
                      </a:r>
                      <a:endParaRPr lang="en-AU"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432654975"/>
                  </a:ext>
                </a:extLst>
              </a:tr>
              <a:tr h="275150">
                <a:tc gridSpan="3">
                  <a:txBody>
                    <a:bodyPr/>
                    <a:lstStyle/>
                    <a:p>
                      <a:pPr algn="ctr">
                        <a:lnSpc>
                          <a:spcPct val="115000"/>
                        </a:lnSpc>
                        <a:spcAft>
                          <a:spcPts val="1000"/>
                        </a:spcAft>
                        <a:tabLst>
                          <a:tab pos="2311400" algn="l"/>
                        </a:tabLst>
                      </a:pPr>
                      <a:r>
                        <a:rPr lang="en-AU" sz="1800" kern="1200" dirty="0">
                          <a:solidFill>
                            <a:schemeClr val="accent2">
                              <a:lumMod val="75000"/>
                            </a:schemeClr>
                          </a:solidFill>
                          <a:effectLst/>
                        </a:rPr>
                        <a:t>The STIBBV Health Advisory Committee</a:t>
                      </a:r>
                      <a:endParaRPr lang="en-AU"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76921236"/>
                  </a:ext>
                </a:extLst>
              </a:tr>
              <a:tr h="422610">
                <a:tc>
                  <a:txBody>
                    <a:bodyPr/>
                    <a:lstStyle/>
                    <a:p>
                      <a:pPr marL="0" algn="l" defTabSz="914400" rtl="0" eaLnBrk="1" latinLnBrk="0" hangingPunct="1">
                        <a:lnSpc>
                          <a:spcPct val="115000"/>
                        </a:lnSpc>
                        <a:spcAft>
                          <a:spcPts val="1000"/>
                        </a:spcAft>
                        <a:tabLst>
                          <a:tab pos="2311400" algn="l"/>
                        </a:tabLst>
                      </a:pPr>
                      <a:r>
                        <a:rPr lang="en-AU" sz="1200" kern="1200" dirty="0">
                          <a:solidFill>
                            <a:schemeClr val="dk1"/>
                          </a:solidFill>
                          <a:effectLst/>
                          <a:latin typeface="+mn-lt"/>
                          <a:ea typeface="+mn-ea"/>
                          <a:cs typeface="+mn-cs"/>
                        </a:rPr>
                        <a:t>Currently funded community partners</a:t>
                      </a:r>
                    </a:p>
                  </a:txBody>
                  <a:tcPr marL="39828" marR="39828" marT="5532" marB="0">
                    <a:solidFill>
                      <a:schemeClr val="accent2"/>
                    </a:solidFill>
                  </a:tcPr>
                </a:tc>
                <a:tc>
                  <a:txBody>
                    <a:bodyPr/>
                    <a:lstStyle/>
                    <a:p>
                      <a:pPr algn="ctr">
                        <a:lnSpc>
                          <a:spcPct val="115000"/>
                        </a:lnSpc>
                        <a:spcAft>
                          <a:spcPts val="1000"/>
                        </a:spcAft>
                        <a:tabLst>
                          <a:tab pos="2311400" algn="l"/>
                        </a:tabLst>
                      </a:pPr>
                      <a:r>
                        <a:rPr lang="en-AU" sz="1200" b="1" kern="1200" dirty="0">
                          <a:effectLst/>
                        </a:rPr>
                        <a:t>ACT Government Stakeholders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accent2"/>
                    </a:solidFill>
                  </a:tcPr>
                </a:tc>
                <a:tc>
                  <a:txBody>
                    <a:bodyPr/>
                    <a:lstStyle/>
                    <a:p>
                      <a:pPr algn="ctr">
                        <a:lnSpc>
                          <a:spcPct val="115000"/>
                        </a:lnSpc>
                        <a:spcAft>
                          <a:spcPts val="1000"/>
                        </a:spcAft>
                        <a:tabLst>
                          <a:tab pos="2311400" algn="l"/>
                        </a:tabLst>
                      </a:pPr>
                      <a:r>
                        <a:rPr lang="en-AU" sz="1200" b="1" kern="1200" dirty="0">
                          <a:effectLst/>
                        </a:rPr>
                        <a:t>other non-Government stakeholders</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accent2"/>
                    </a:solidFill>
                  </a:tcPr>
                </a:tc>
                <a:extLst>
                  <a:ext uri="{0D108BD9-81ED-4DB2-BD59-A6C34878D82A}">
                    <a16:rowId xmlns:a16="http://schemas.microsoft.com/office/drawing/2014/main" val="2523805445"/>
                  </a:ext>
                </a:extLst>
              </a:tr>
              <a:tr h="254581">
                <a:tc>
                  <a:txBody>
                    <a:bodyPr/>
                    <a:lstStyle/>
                    <a:p>
                      <a:pPr marL="0" algn="l" defTabSz="914400" rtl="0" eaLnBrk="1" latinLnBrk="0" hangingPunct="1">
                        <a:lnSpc>
                          <a:spcPct val="115000"/>
                        </a:lnSpc>
                        <a:spcAft>
                          <a:spcPts val="1000"/>
                        </a:spcAft>
                        <a:tabLst>
                          <a:tab pos="2311400" algn="l"/>
                        </a:tabLst>
                      </a:pPr>
                      <a:r>
                        <a:rPr lang="en-AU" sz="1200" kern="1200">
                          <a:solidFill>
                            <a:schemeClr val="dk1"/>
                          </a:solidFill>
                          <a:effectLst/>
                          <a:latin typeface="+mn-lt"/>
                          <a:ea typeface="+mn-ea"/>
                          <a:cs typeface="+mn-cs"/>
                        </a:rPr>
                        <a:t>Meridian Incorporated</a:t>
                      </a: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STIBBV business unit in HPS (ACTHD)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Junction Youth Health Service (Anglicare)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2547889458"/>
                  </a:ext>
                </a:extLst>
              </a:tr>
              <a:tr h="422610">
                <a:tc>
                  <a:txBody>
                    <a:bodyPr/>
                    <a:lstStyle/>
                    <a:p>
                      <a:pPr marL="0" algn="l" defTabSz="914400" rtl="0" eaLnBrk="1" latinLnBrk="0" hangingPunct="1">
                        <a:lnSpc>
                          <a:spcPct val="115000"/>
                        </a:lnSpc>
                        <a:spcAft>
                          <a:spcPts val="1000"/>
                        </a:spcAft>
                        <a:tabLst>
                          <a:tab pos="2311400" algn="l"/>
                        </a:tabLst>
                      </a:pPr>
                      <a:r>
                        <a:rPr lang="en-AU" sz="1200" kern="1200" dirty="0">
                          <a:solidFill>
                            <a:schemeClr val="dk1"/>
                          </a:solidFill>
                          <a:effectLst/>
                          <a:latin typeface="+mn-lt"/>
                          <a:ea typeface="+mn-ea"/>
                          <a:cs typeface="+mn-cs"/>
                        </a:rPr>
                        <a:t>Sexual Health and Family Planning ACT</a:t>
                      </a: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Communicable Disease Control (ACTHD)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Winnunga Nimmityjah Aboriginal Health Service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2704114025"/>
                  </a:ext>
                </a:extLst>
              </a:tr>
              <a:tr h="257970">
                <a:tc>
                  <a:txBody>
                    <a:bodyPr/>
                    <a:lstStyle/>
                    <a:p>
                      <a:pPr marL="0" algn="l" defTabSz="914400" rtl="0" eaLnBrk="1" latinLnBrk="0" hangingPunct="1">
                        <a:lnSpc>
                          <a:spcPct val="115000"/>
                        </a:lnSpc>
                        <a:spcAft>
                          <a:spcPts val="1000"/>
                        </a:spcAft>
                        <a:tabLst>
                          <a:tab pos="2311400" algn="l"/>
                        </a:tabLst>
                      </a:pPr>
                      <a:r>
                        <a:rPr lang="en-AU" sz="1200" kern="1200">
                          <a:solidFill>
                            <a:schemeClr val="dk1"/>
                          </a:solidFill>
                          <a:effectLst/>
                          <a:latin typeface="+mn-lt"/>
                          <a:ea typeface="+mn-ea"/>
                          <a:cs typeface="+mn-cs"/>
                        </a:rPr>
                        <a:t>Hepatitis ACT</a:t>
                      </a: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Canberra Sexual Health Centre (CHS)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Canberra Alliance for Harm Minimisation and Advocacy (CAHMA)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261746564"/>
                  </a:ext>
                </a:extLst>
              </a:tr>
              <a:tr h="422610">
                <a:tc>
                  <a:txBody>
                    <a:bodyPr/>
                    <a:lstStyle/>
                    <a:p>
                      <a:pPr marL="0" algn="l" defTabSz="914400" rtl="0" eaLnBrk="1" latinLnBrk="0" hangingPunct="1">
                        <a:lnSpc>
                          <a:spcPct val="115000"/>
                        </a:lnSpc>
                        <a:spcAft>
                          <a:spcPts val="1000"/>
                        </a:spcAft>
                        <a:tabLst>
                          <a:tab pos="2311400" algn="l"/>
                        </a:tabLst>
                      </a:pPr>
                      <a:r>
                        <a:rPr lang="en-AU" sz="1200" kern="1200" dirty="0">
                          <a:solidFill>
                            <a:schemeClr val="dk1"/>
                          </a:solidFill>
                          <a:effectLst/>
                          <a:latin typeface="+mn-lt"/>
                          <a:ea typeface="+mn-ea"/>
                          <a:cs typeface="+mn-cs"/>
                        </a:rPr>
                        <a:t>Capital Health Network-HIV Program </a:t>
                      </a: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The Liver Clinic/Emergency and gynaecology departments at the Canberra Hospital (CHS)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Directions Health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3386653528"/>
                  </a:ext>
                </a:extLst>
              </a:tr>
              <a:tr h="637381">
                <a:tc>
                  <a:txBody>
                    <a:bodyPr/>
                    <a:lstStyle/>
                    <a:p>
                      <a:pPr marL="0" algn="l" defTabSz="914400" rtl="0" eaLnBrk="1" latinLnBrk="0" hangingPunct="1">
                        <a:lnSpc>
                          <a:spcPct val="115000"/>
                        </a:lnSpc>
                        <a:spcAft>
                          <a:spcPts val="1000"/>
                        </a:spcAft>
                        <a:tabLst>
                          <a:tab pos="2311400" algn="l"/>
                        </a:tabLst>
                      </a:pPr>
                      <a:r>
                        <a:rPr lang="en-AU" sz="1200" kern="1200" dirty="0">
                          <a:solidFill>
                            <a:schemeClr val="dk1"/>
                          </a:solidFill>
                          <a:effectLst/>
                          <a:latin typeface="+mn-lt"/>
                          <a:ea typeface="+mn-ea"/>
                          <a:cs typeface="+mn-cs"/>
                        </a:rPr>
                        <a:t>Australasian Society for HIV, Viral Hepatitis and Sexual Health Medicine (ASHM)</a:t>
                      </a: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Women’s Health Service (CHS)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Sex Worker Outreach Program (SWOP)</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147787890"/>
                  </a:ext>
                </a:extLst>
              </a:tr>
              <a:tr h="422610">
                <a:tc>
                  <a:txBody>
                    <a:bodyPr/>
                    <a:lstStyle/>
                    <a:p>
                      <a:pPr marL="0" algn="l" defTabSz="914400" rtl="0" eaLnBrk="1" latinLnBrk="0" hangingPunct="1">
                        <a:lnSpc>
                          <a:spcPct val="115000"/>
                        </a:lnSpc>
                        <a:spcAft>
                          <a:spcPts val="1000"/>
                        </a:spcAft>
                        <a:tabLst>
                          <a:tab pos="2311400" algn="l"/>
                        </a:tabLst>
                      </a:pPr>
                      <a:endParaRPr lang="en-AU" sz="1200" kern="1200" dirty="0">
                        <a:solidFill>
                          <a:schemeClr val="dk1"/>
                        </a:solidFill>
                        <a:effectLst/>
                        <a:latin typeface="+mn-lt"/>
                        <a:ea typeface="+mn-ea"/>
                        <a:cs typeface="+mn-cs"/>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Health System Strategies and Program Support (Health planning) (ACTHD)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The Scarlett Alliance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1838929556"/>
                  </a:ext>
                </a:extLst>
              </a:tr>
              <a:tr h="207840">
                <a:tc>
                  <a:txBody>
                    <a:bodyPr/>
                    <a:lstStyle/>
                    <a:p>
                      <a:pPr>
                        <a:lnSpc>
                          <a:spcPct val="115000"/>
                        </a:lnSpc>
                        <a:spcAft>
                          <a:spcPts val="1000"/>
                        </a:spcAft>
                        <a:tabLst>
                          <a:tab pos="2311400" algn="l"/>
                        </a:tabLst>
                      </a:pPr>
                      <a:r>
                        <a:rPr lang="en-AU" sz="1200" kern="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Justice Health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Youth Coalition of the ACT</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1815704120"/>
                  </a:ext>
                </a:extLst>
              </a:tr>
              <a:tr h="207840">
                <a:tc>
                  <a:txBody>
                    <a:bodyPr/>
                    <a:lstStyle/>
                    <a:p>
                      <a:pPr>
                        <a:lnSpc>
                          <a:spcPct val="115000"/>
                        </a:lnSpc>
                        <a:spcAft>
                          <a:spcPts val="1000"/>
                        </a:spcAft>
                        <a:tabLst>
                          <a:tab pos="2311400" algn="l"/>
                        </a:tabLst>
                      </a:pPr>
                      <a:r>
                        <a:rPr lang="en-AU" sz="1200" kern="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ACT Walk-in Centers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Health Care Consumers Association (HCCA)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1472716449"/>
                  </a:ext>
                </a:extLst>
              </a:tr>
              <a:tr h="207840">
                <a:tc>
                  <a:txBody>
                    <a:bodyPr/>
                    <a:lstStyle/>
                    <a:p>
                      <a:pPr>
                        <a:lnSpc>
                          <a:spcPct val="115000"/>
                        </a:lnSpc>
                        <a:spcAft>
                          <a:spcPts val="1000"/>
                        </a:spcAft>
                        <a:tabLst>
                          <a:tab pos="2311400" algn="l"/>
                        </a:tabLst>
                      </a:pPr>
                      <a:r>
                        <a:rPr lang="en-AU" sz="1200" kern="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Commissioning Team (ACTHD)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A Gender Agenda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2705977349"/>
                  </a:ext>
                </a:extLst>
              </a:tr>
              <a:tr h="207840">
                <a:tc>
                  <a:txBody>
                    <a:bodyPr/>
                    <a:lstStyle/>
                    <a:p>
                      <a:pPr>
                        <a:lnSpc>
                          <a:spcPct val="115000"/>
                        </a:lnSpc>
                        <a:spcAft>
                          <a:spcPts val="1000"/>
                        </a:spcAft>
                        <a:tabLst>
                          <a:tab pos="2311400" algn="l"/>
                        </a:tabLst>
                      </a:pPr>
                      <a:r>
                        <a:rPr lang="en-AU" sz="1200" kern="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School Youth Health Nurse Program (CHS)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Kirby Institute (UNSW)</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1446286457"/>
                  </a:ext>
                </a:extLst>
              </a:tr>
              <a:tr h="207840">
                <a:tc>
                  <a:txBody>
                    <a:bodyPr/>
                    <a:lstStyle/>
                    <a:p>
                      <a:pPr>
                        <a:lnSpc>
                          <a:spcPct val="107000"/>
                        </a:lnSpc>
                      </a:pPr>
                      <a:endParaRPr lang="en-AU" sz="1200" dirty="0">
                        <a:effectLst/>
                        <a:latin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The Child at Risk Health Unit (CHS)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err="1">
                          <a:effectLst/>
                        </a:rPr>
                        <a:t>Gugan-Gulwan</a:t>
                      </a:r>
                      <a:r>
                        <a:rPr lang="en-AU" sz="1200" kern="1200" dirty="0">
                          <a:effectLst/>
                        </a:rPr>
                        <a:t> Youth Aboriginal Corporation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2566098806"/>
                  </a:ext>
                </a:extLst>
              </a:tr>
              <a:tr h="207840">
                <a:tc>
                  <a:txBody>
                    <a:bodyPr/>
                    <a:lstStyle/>
                    <a:p>
                      <a:pPr>
                        <a:lnSpc>
                          <a:spcPct val="107000"/>
                        </a:lnSpc>
                      </a:pPr>
                      <a:endParaRPr lang="en-AU" sz="1200">
                        <a:effectLst/>
                        <a:latin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Forensic and Medical Sexual Assault Care (CHS)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Companion House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4061597287"/>
                  </a:ext>
                </a:extLst>
              </a:tr>
              <a:tr h="300903">
                <a:tc>
                  <a:txBody>
                    <a:bodyPr/>
                    <a:lstStyle/>
                    <a:p>
                      <a:pPr>
                        <a:lnSpc>
                          <a:spcPct val="107000"/>
                        </a:lnSpc>
                      </a:pPr>
                      <a:endParaRPr lang="en-AU" sz="1200" dirty="0">
                        <a:effectLst/>
                        <a:latin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Other commissioning subsectors/business units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Multicultural Hub Canberra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37989070"/>
                  </a:ext>
                </a:extLst>
              </a:tr>
              <a:tr h="300903">
                <a:tc>
                  <a:txBody>
                    <a:bodyPr/>
                    <a:lstStyle/>
                    <a:p>
                      <a:pPr>
                        <a:lnSpc>
                          <a:spcPct val="115000"/>
                        </a:lnSpc>
                        <a:spcAft>
                          <a:spcPts val="1000"/>
                        </a:spcAft>
                      </a:pPr>
                      <a:r>
                        <a:rPr lang="en-AU" sz="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 Chief Minister, Treasury and Economic Development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The Forcibly Displaced Person’s Network</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3448322584"/>
                  </a:ext>
                </a:extLst>
              </a:tr>
              <a:tr h="422610">
                <a:tc>
                  <a:txBody>
                    <a:bodyPr/>
                    <a:lstStyle/>
                    <a:p>
                      <a:pPr>
                        <a:lnSpc>
                          <a:spcPct val="115000"/>
                        </a:lnSpc>
                        <a:spcAft>
                          <a:spcPts val="1000"/>
                        </a:spcAft>
                      </a:pPr>
                      <a:r>
                        <a:rPr lang="en-AU" sz="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Australian National University and University of Canberra Medical and Counselling Services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3535345053"/>
                  </a:ext>
                </a:extLst>
              </a:tr>
              <a:tr h="207840">
                <a:tc>
                  <a:txBody>
                    <a:bodyPr/>
                    <a:lstStyle/>
                    <a:p>
                      <a:pPr>
                        <a:lnSpc>
                          <a:spcPct val="115000"/>
                        </a:lnSpc>
                        <a:spcAft>
                          <a:spcPts val="1000"/>
                        </a:spcAft>
                      </a:pPr>
                      <a:r>
                        <a:rPr lang="en-AU" sz="1200" dirty="0">
                          <a:effectLst/>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tc>
                  <a:txBody>
                    <a:bodyPr/>
                    <a:lstStyle/>
                    <a:p>
                      <a:pPr>
                        <a:lnSpc>
                          <a:spcPct val="115000"/>
                        </a:lnSpc>
                        <a:spcAft>
                          <a:spcPts val="1000"/>
                        </a:spcAft>
                        <a:tabLst>
                          <a:tab pos="2311400" algn="l"/>
                        </a:tabLst>
                      </a:pPr>
                      <a:r>
                        <a:rPr lang="en-AU" sz="1200" kern="1200" dirty="0">
                          <a:effectLst/>
                        </a:rPr>
                        <a:t>Local General Practice services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828" marR="39828" marT="5532" marB="0">
                    <a:solidFill>
                      <a:schemeClr val="bg1">
                        <a:lumMod val="85000"/>
                      </a:schemeClr>
                    </a:solidFill>
                  </a:tcPr>
                </a:tc>
                <a:extLst>
                  <a:ext uri="{0D108BD9-81ED-4DB2-BD59-A6C34878D82A}">
                    <a16:rowId xmlns:a16="http://schemas.microsoft.com/office/drawing/2014/main" val="303240750"/>
                  </a:ext>
                </a:extLst>
              </a:tr>
            </a:tbl>
          </a:graphicData>
        </a:graphic>
      </p:graphicFrame>
    </p:spTree>
    <p:extLst>
      <p:ext uri="{BB962C8B-B14F-4D97-AF65-F5344CB8AC3E}">
        <p14:creationId xmlns:p14="http://schemas.microsoft.com/office/powerpoint/2010/main" val="74204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STIBBV subsector</a:t>
            </a:r>
          </a:p>
        </p:txBody>
      </p:sp>
      <p:sp>
        <p:nvSpPr>
          <p:cNvPr id="10" name="Content Placeholder 9"/>
          <p:cNvSpPr>
            <a:spLocks noGrp="1"/>
          </p:cNvSpPr>
          <p:nvPr>
            <p:ph idx="1"/>
          </p:nvPr>
        </p:nvSpPr>
        <p:spPr>
          <a:xfrm>
            <a:off x="128464" y="1135799"/>
            <a:ext cx="9649072" cy="5039562"/>
          </a:xfrm>
        </p:spPr>
        <p:txBody>
          <a:bodyPr>
            <a:normAutofit fontScale="85000" lnSpcReduction="20000"/>
          </a:bodyPr>
          <a:lstStyle/>
          <a:p>
            <a:pPr marL="0" indent="0">
              <a:lnSpc>
                <a:spcPct val="115000"/>
              </a:lnSpc>
              <a:spcAft>
                <a:spcPts val="1000"/>
              </a:spcAft>
              <a:buNone/>
            </a:pPr>
            <a:r>
              <a:rPr lang="en-AU" sz="2100" b="1" dirty="0">
                <a:latin typeface="Calibri" panose="020F0502020204030204" pitchFamily="34" charset="0"/>
                <a:ea typeface="Calibri" panose="020F0502020204030204" pitchFamily="34" charset="0"/>
                <a:cs typeface="Calibri" panose="020F0502020204030204" pitchFamily="34" charset="0"/>
              </a:rPr>
              <a:t>STIBBV stakeholders comprise a </a:t>
            </a:r>
            <a:r>
              <a:rPr lang="en-AU" sz="2100" b="1" dirty="0">
                <a:effectLst/>
                <a:latin typeface="Calibri" panose="020F0502020204030204" pitchFamily="34" charset="0"/>
                <a:ea typeface="Calibri" panose="020F0502020204030204" pitchFamily="34" charset="0"/>
                <a:cs typeface="Calibri" panose="020F0502020204030204" pitchFamily="34" charset="0"/>
              </a:rPr>
              <a:t>collective of government and non-government organisations who provide a multitude of local responses to address the burden of STIBBV in the ACT. Key initiatives include</a:t>
            </a:r>
            <a:r>
              <a:rPr lang="en-AU" sz="2100" dirty="0">
                <a:effectLst/>
                <a:latin typeface="Calibri" panose="020F0502020204030204" pitchFamily="34" charset="0"/>
                <a:ea typeface="Calibri" panose="020F0502020204030204" pitchFamily="34" charset="0"/>
                <a:cs typeface="Calibri" panose="020F0502020204030204" pitchFamily="34" charset="0"/>
              </a:rPr>
              <a:t>:</a:t>
            </a:r>
            <a:endParaRPr lang="en-AU"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services (including screening, diagnosis, treatment, care, and monitoring);</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prevention and harm reduction initiatives (including provision of condoms, pre-exposure prophylaxis (PrEP), post-exposure prophylaxis (PEP) and needle syringe programs);</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health promotion and education programs;</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support and advocacy (including counselling services)</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community development and engagement activities;</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workforce training and development;</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Calibri" panose="020F0502020204030204" pitchFamily="34" charset="0"/>
                <a:cs typeface="Calibri" panose="020F0502020204030204" pitchFamily="34" charset="0"/>
              </a:rPr>
              <a:t>clinical and practice support services; and</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sz="2100" dirty="0">
                <a:solidFill>
                  <a:srgbClr val="2A2736"/>
                </a:solidFill>
                <a:effectLst/>
                <a:latin typeface="Calibri" panose="020F0502020204030204" pitchFamily="34" charset="0"/>
                <a:ea typeface="Times New Roman" panose="02020603050405020304" pitchFamily="18" charset="0"/>
                <a:cs typeface="Calibri" panose="020F0502020204030204" pitchFamily="34" charset="0"/>
              </a:rPr>
              <a:t>disease surveillance, data management and research.</a:t>
            </a:r>
            <a:endParaRPr lang="en-AU" sz="2100" dirty="0">
              <a:solidFill>
                <a:srgbClr val="2A273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147416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722B-989D-4377-BC9A-2198904446E9}"/>
              </a:ext>
            </a:extLst>
          </p:cNvPr>
          <p:cNvSpPr>
            <a:spLocks noGrp="1"/>
          </p:cNvSpPr>
          <p:nvPr>
            <p:ph type="title"/>
          </p:nvPr>
        </p:nvSpPr>
        <p:spPr>
          <a:xfrm>
            <a:off x="5796" y="-13672"/>
            <a:ext cx="8915400" cy="706090"/>
          </a:xfrm>
        </p:spPr>
        <p:txBody>
          <a:bodyPr/>
          <a:lstStyle/>
          <a:p>
            <a:r>
              <a:rPr lang="en-AU" dirty="0"/>
              <a:t>Timelines and progress</a:t>
            </a:r>
          </a:p>
        </p:txBody>
      </p:sp>
      <p:sp>
        <p:nvSpPr>
          <p:cNvPr id="3" name="Slide Number Placeholder 2">
            <a:extLst>
              <a:ext uri="{FF2B5EF4-FFF2-40B4-BE49-F238E27FC236}">
                <a16:creationId xmlns:a16="http://schemas.microsoft.com/office/drawing/2014/main" id="{EBAC8839-50C6-45E8-8BBC-78B74E84830A}"/>
              </a:ext>
            </a:extLst>
          </p:cNvPr>
          <p:cNvSpPr>
            <a:spLocks noGrp="1"/>
          </p:cNvSpPr>
          <p:nvPr>
            <p:ph type="sldNum" sz="quarter" idx="4"/>
          </p:nvPr>
        </p:nvSpPr>
        <p:spPr/>
        <p:txBody>
          <a:bodyPr/>
          <a:lstStyle/>
          <a:p>
            <a:fld id="{A111ABAE-1B12-4EB9-8E66-38B1E1BDD146}" type="slidenum">
              <a:rPr lang="en-AU" smtClean="0"/>
              <a:pPr/>
              <a:t>8</a:t>
            </a:fld>
            <a:endParaRPr lang="en-AU" dirty="0"/>
          </a:p>
        </p:txBody>
      </p:sp>
      <p:graphicFrame>
        <p:nvGraphicFramePr>
          <p:cNvPr id="9" name="Diagram 8">
            <a:extLst>
              <a:ext uri="{FF2B5EF4-FFF2-40B4-BE49-F238E27FC236}">
                <a16:creationId xmlns:a16="http://schemas.microsoft.com/office/drawing/2014/main" id="{7035FA5F-0E9F-4BBB-93CE-8102CE290184}"/>
              </a:ext>
            </a:extLst>
          </p:cNvPr>
          <p:cNvGraphicFramePr/>
          <p:nvPr>
            <p:extLst>
              <p:ext uri="{D42A27DB-BD31-4B8C-83A1-F6EECF244321}">
                <p14:modId xmlns:p14="http://schemas.microsoft.com/office/powerpoint/2010/main" val="3870721856"/>
              </p:ext>
            </p:extLst>
          </p:nvPr>
        </p:nvGraphicFramePr>
        <p:xfrm>
          <a:off x="297758" y="720949"/>
          <a:ext cx="9310484" cy="5117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15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AAFC48-3432-4BB5-86A1-E5AD9E051F54}"/>
              </a:ext>
            </a:extLst>
          </p:cNvPr>
          <p:cNvSpPr>
            <a:spLocks noGrp="1"/>
          </p:cNvSpPr>
          <p:nvPr>
            <p:ph type="title"/>
          </p:nvPr>
        </p:nvSpPr>
        <p:spPr/>
        <p:txBody>
          <a:bodyPr/>
          <a:lstStyle/>
          <a:p>
            <a:r>
              <a:rPr lang="en-AU" dirty="0"/>
              <a:t>Commissioning - A new approach to delivering and procuring services</a:t>
            </a:r>
          </a:p>
        </p:txBody>
      </p:sp>
      <p:sp>
        <p:nvSpPr>
          <p:cNvPr id="3" name="Slide Number Placeholder 2">
            <a:extLst>
              <a:ext uri="{FF2B5EF4-FFF2-40B4-BE49-F238E27FC236}">
                <a16:creationId xmlns:a16="http://schemas.microsoft.com/office/drawing/2014/main" id="{14966FA3-F27E-4BFA-A398-807809D91918}"/>
              </a:ext>
            </a:extLst>
          </p:cNvPr>
          <p:cNvSpPr>
            <a:spLocks noGrp="1"/>
          </p:cNvSpPr>
          <p:nvPr>
            <p:ph type="sldNum" sz="quarter" idx="4"/>
          </p:nvPr>
        </p:nvSpPr>
        <p:spPr/>
        <p:txBody>
          <a:bodyPr/>
          <a:lstStyle/>
          <a:p>
            <a:fld id="{A111ABAE-1B12-4EB9-8E66-38B1E1BDD146}" type="slidenum">
              <a:rPr lang="en-AU" smtClean="0"/>
              <a:pPr/>
              <a:t>9</a:t>
            </a:fld>
            <a:endParaRPr lang="en-AU" dirty="0"/>
          </a:p>
        </p:txBody>
      </p:sp>
      <p:pic>
        <p:nvPicPr>
          <p:cNvPr id="12" name="Picture 11" descr="Diagram&#10;&#10;Description automatically generated">
            <a:extLst>
              <a:ext uri="{FF2B5EF4-FFF2-40B4-BE49-F238E27FC236}">
                <a16:creationId xmlns:a16="http://schemas.microsoft.com/office/drawing/2014/main" id="{D10C7290-8221-4036-A0A7-A0592811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680" y="1142681"/>
            <a:ext cx="4934639" cy="4572638"/>
          </a:xfrm>
          <a:prstGeom prst="rect">
            <a:avLst/>
          </a:prstGeom>
        </p:spPr>
      </p:pic>
    </p:spTree>
    <p:extLst>
      <p:ext uri="{BB962C8B-B14F-4D97-AF65-F5344CB8AC3E}">
        <p14:creationId xmlns:p14="http://schemas.microsoft.com/office/powerpoint/2010/main" val="3404013038"/>
      </p:ext>
    </p:extLst>
  </p:cSld>
  <p:clrMapOvr>
    <a:masterClrMapping/>
  </p:clrMapOvr>
</p:sld>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6c841be-bb08-4901-87b0-0033aa80d2c6" xsi:nil="true"/>
    <DocumentType xmlns="f6c841be-bb08-4901-87b0-0033aa80d2c6" xsi:nil="true"/>
    <lcf76f155ced4ddcb4097134ff3c332f xmlns="f6c841be-bb08-4901-87b0-0033aa80d2c6">
      <Terms xmlns="http://schemas.microsoft.com/office/infopath/2007/PartnerControls"/>
    </lcf76f155ced4ddcb4097134ff3c332f>
    <TaxCatchAll xmlns="4d47241e-7224-40da-83d9-1113ff4a43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19" ma:contentTypeDescription="Create a new document." ma:contentTypeScope="" ma:versionID="aec6f21c815671188cde2abac0075900">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321f9ca8876a6050411e27632b4ddb20"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32ba9fb-117d-4a5c-9dda-ba27611682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5dcb94e-5755-4384-ae7a-b1d759b3967d}" ma:internalName="TaxCatchAll" ma:showField="CatchAllData" ma:web="4d47241e-7224-40da-83d9-1113ff4a43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B2E1D-9C00-45AC-8BDF-395AB1FA49B2}">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4d47241e-7224-40da-83d9-1113ff4a4334"/>
    <ds:schemaRef ds:uri="http://www.w3.org/XML/1998/namespace"/>
    <ds:schemaRef ds:uri="http://schemas.openxmlformats.org/package/2006/metadata/core-properties"/>
    <ds:schemaRef ds:uri="f6c841be-bb08-4901-87b0-0033aa80d2c6"/>
    <ds:schemaRef ds:uri="http://schemas.microsoft.com/office/2006/metadata/properties"/>
  </ds:schemaRefs>
</ds:datastoreItem>
</file>

<file path=customXml/itemProps2.xml><?xml version="1.0" encoding="utf-8"?>
<ds:datastoreItem xmlns:ds="http://schemas.openxmlformats.org/officeDocument/2006/customXml" ds:itemID="{8BFADDE1-3A0D-4A80-94B8-C78546C67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08DC4-0F88-4680-9B54-7F6203DA9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ACT-Health-Powerpoint-Presentation-Template (3)</Template>
  <TotalTime>3683</TotalTime>
  <Words>2511</Words>
  <Application>Microsoft Office PowerPoint</Application>
  <PresentationFormat>A4 Paper (210x297 mm)</PresentationFormat>
  <Paragraphs>232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Office Theme</vt:lpstr>
      <vt:lpstr>Commissioning in the sexually transmissible infections and blood borne viruses (STIBBV) subsector:   A progress update</vt:lpstr>
      <vt:lpstr>PowerPoint Presentation</vt:lpstr>
      <vt:lpstr>PowerPoint Presentation</vt:lpstr>
      <vt:lpstr>Strategic alignment</vt:lpstr>
      <vt:lpstr>Aligning key work in the STIBBV subsector</vt:lpstr>
      <vt:lpstr>Stakeholders</vt:lpstr>
      <vt:lpstr>The STIBBV subsector</vt:lpstr>
      <vt:lpstr>Timelines and progress</vt:lpstr>
      <vt:lpstr>Commissioning - A new approach to delivering and procuring services</vt:lpstr>
      <vt:lpstr>Snapshot of phase 1 activities</vt:lpstr>
      <vt:lpstr>Snapshot of phase 2 activities</vt:lpstr>
      <vt:lpstr>Successes and celebrations</vt:lpstr>
      <vt:lpstr>Challenges</vt:lpstr>
      <vt:lpstr>Lessons learnt</vt:lpstr>
      <vt:lpstr>Lessons learnt-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STIBBV commissioning progress and reflections October 2022</dc:title>
  <dc:creator>ACT Government</dc:creator>
  <cp:keywords>template</cp:keywords>
  <cp:lastModifiedBy>Barr, Beverley (CSD)</cp:lastModifiedBy>
  <cp:revision>37</cp:revision>
  <cp:lastPrinted>2022-09-23T05:34:55Z</cp:lastPrinted>
  <dcterms:created xsi:type="dcterms:W3CDTF">2022-09-22T23:51:47Z</dcterms:created>
  <dcterms:modified xsi:type="dcterms:W3CDTF">2023-01-19T21:47:53Z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ies>
</file>