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0" r:id="rId4"/>
    <p:sldMasterId id="2147483747" r:id="rId5"/>
  </p:sldMasterIdLst>
  <p:notesMasterIdLst>
    <p:notesMasterId r:id="rId8"/>
  </p:notesMasterIdLst>
  <p:handoutMasterIdLst>
    <p:handoutMasterId r:id="rId9"/>
  </p:handoutMasterIdLst>
  <p:sldIdLst>
    <p:sldId id="285" r:id="rId6"/>
    <p:sldId id="699" r:id="rId7"/>
  </p:sldIdLst>
  <p:sldSz cx="12801600" cy="9601200" type="A3"/>
  <p:notesSz cx="6797675" cy="9926638"/>
  <p:defaultTextStyle>
    <a:defPPr>
      <a:defRPr lang="en-US"/>
    </a:defPPr>
    <a:lvl1pPr marL="0" algn="l" defTabSz="1433744" rtl="0" eaLnBrk="1" latinLnBrk="0" hangingPunct="1">
      <a:defRPr sz="2822" kern="1200">
        <a:solidFill>
          <a:schemeClr val="tx1"/>
        </a:solidFill>
        <a:latin typeface="+mn-lt"/>
        <a:ea typeface="+mn-ea"/>
        <a:cs typeface="+mn-cs"/>
      </a:defRPr>
    </a:lvl1pPr>
    <a:lvl2pPr marL="716872" algn="l" defTabSz="1433744" rtl="0" eaLnBrk="1" latinLnBrk="0" hangingPunct="1">
      <a:defRPr sz="2822" kern="1200">
        <a:solidFill>
          <a:schemeClr val="tx1"/>
        </a:solidFill>
        <a:latin typeface="+mn-lt"/>
        <a:ea typeface="+mn-ea"/>
        <a:cs typeface="+mn-cs"/>
      </a:defRPr>
    </a:lvl2pPr>
    <a:lvl3pPr marL="1433744" algn="l" defTabSz="1433744" rtl="0" eaLnBrk="1" latinLnBrk="0" hangingPunct="1">
      <a:defRPr sz="2822" kern="1200">
        <a:solidFill>
          <a:schemeClr val="tx1"/>
        </a:solidFill>
        <a:latin typeface="+mn-lt"/>
        <a:ea typeface="+mn-ea"/>
        <a:cs typeface="+mn-cs"/>
      </a:defRPr>
    </a:lvl3pPr>
    <a:lvl4pPr marL="2150615" algn="l" defTabSz="1433744" rtl="0" eaLnBrk="1" latinLnBrk="0" hangingPunct="1">
      <a:defRPr sz="2822" kern="1200">
        <a:solidFill>
          <a:schemeClr val="tx1"/>
        </a:solidFill>
        <a:latin typeface="+mn-lt"/>
        <a:ea typeface="+mn-ea"/>
        <a:cs typeface="+mn-cs"/>
      </a:defRPr>
    </a:lvl4pPr>
    <a:lvl5pPr marL="2867487" algn="l" defTabSz="1433744" rtl="0" eaLnBrk="1" latinLnBrk="0" hangingPunct="1">
      <a:defRPr sz="2822" kern="1200">
        <a:solidFill>
          <a:schemeClr val="tx1"/>
        </a:solidFill>
        <a:latin typeface="+mn-lt"/>
        <a:ea typeface="+mn-ea"/>
        <a:cs typeface="+mn-cs"/>
      </a:defRPr>
    </a:lvl5pPr>
    <a:lvl6pPr marL="3584359" algn="l" defTabSz="1433744" rtl="0" eaLnBrk="1" latinLnBrk="0" hangingPunct="1">
      <a:defRPr sz="2822" kern="1200">
        <a:solidFill>
          <a:schemeClr val="tx1"/>
        </a:solidFill>
        <a:latin typeface="+mn-lt"/>
        <a:ea typeface="+mn-ea"/>
        <a:cs typeface="+mn-cs"/>
      </a:defRPr>
    </a:lvl6pPr>
    <a:lvl7pPr marL="4301231" algn="l" defTabSz="1433744" rtl="0" eaLnBrk="1" latinLnBrk="0" hangingPunct="1">
      <a:defRPr sz="2822" kern="1200">
        <a:solidFill>
          <a:schemeClr val="tx1"/>
        </a:solidFill>
        <a:latin typeface="+mn-lt"/>
        <a:ea typeface="+mn-ea"/>
        <a:cs typeface="+mn-cs"/>
      </a:defRPr>
    </a:lvl7pPr>
    <a:lvl8pPr marL="5018101" algn="l" defTabSz="1433744" rtl="0" eaLnBrk="1" latinLnBrk="0" hangingPunct="1">
      <a:defRPr sz="2822" kern="1200">
        <a:solidFill>
          <a:schemeClr val="tx1"/>
        </a:solidFill>
        <a:latin typeface="+mn-lt"/>
        <a:ea typeface="+mn-ea"/>
        <a:cs typeface="+mn-cs"/>
      </a:defRPr>
    </a:lvl8pPr>
    <a:lvl9pPr marL="5734973" algn="l" defTabSz="1433744" rtl="0" eaLnBrk="1" latinLnBrk="0" hangingPunct="1">
      <a:defRPr sz="282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9" userDrawn="1">
          <p15:clr>
            <a:srgbClr val="A4A3A4"/>
          </p15:clr>
        </p15:guide>
        <p15:guide id="2" pos="538" userDrawn="1">
          <p15:clr>
            <a:srgbClr val="A4A3A4"/>
          </p15:clr>
        </p15:guide>
        <p15:guide id="3" orient="horz" pos="2083" userDrawn="1">
          <p15:clr>
            <a:srgbClr val="A4A3A4"/>
          </p15:clr>
        </p15:guide>
        <p15:guide id="4" orient="horz" pos="4032" userDrawn="1">
          <p15:clr>
            <a:srgbClr val="A4A3A4"/>
          </p15:clr>
        </p15:guide>
        <p15:guide id="5" pos="4738" userDrawn="1">
          <p15:clr>
            <a:srgbClr val="A4A3A4"/>
          </p15:clr>
        </p15:guide>
        <p15:guide id="6" pos="907" userDrawn="1">
          <p15:clr>
            <a:srgbClr val="A4A3A4"/>
          </p15:clr>
        </p15:guide>
        <p15:guide id="7" orient="horz" pos="1747" userDrawn="1">
          <p15:clr>
            <a:srgbClr val="A4A3A4"/>
          </p15:clr>
        </p15:guide>
        <p15:guide id="8" orient="horz" pos="1613" userDrawn="1">
          <p15:clr>
            <a:srgbClr val="A4A3A4"/>
          </p15:clr>
        </p15:guide>
        <p15:guide id="9" orient="horz" pos="4637"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ustead, MattJ" initials="HM" lastIdx="1" clrIdx="0">
    <p:extLst>
      <p:ext uri="{19B8F6BF-5375-455C-9EA6-DF929625EA0E}">
        <p15:presenceInfo xmlns:p15="http://schemas.microsoft.com/office/powerpoint/2012/main" userId="S::MattJ.Haustead@act.gov.au::dfb96cb9-decf-4374-95c2-c94e9693ad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218"/>
    <a:srgbClr val="D63E2A"/>
    <a:srgbClr val="007BAD"/>
    <a:srgbClr val="D5E9F1"/>
    <a:srgbClr val="CCFFCC"/>
    <a:srgbClr val="39E7AD"/>
    <a:srgbClr val="364985"/>
    <a:srgbClr val="9FD37C"/>
    <a:srgbClr val="FFFFFF"/>
    <a:srgbClr val="E3E3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65" autoAdjust="0"/>
    <p:restoredTop sz="94830" autoAdjust="0"/>
  </p:normalViewPr>
  <p:slideViewPr>
    <p:cSldViewPr snapToGrid="0">
      <p:cViewPr varScale="1">
        <p:scale>
          <a:sx n="89" d="100"/>
          <a:sy n="89" d="100"/>
        </p:scale>
        <p:origin x="1656" y="84"/>
      </p:cViewPr>
      <p:guideLst>
        <p:guide orient="horz" pos="739"/>
        <p:guide pos="538"/>
        <p:guide orient="horz" pos="2083"/>
        <p:guide orient="horz" pos="4032"/>
        <p:guide pos="4738"/>
        <p:guide pos="907"/>
        <p:guide orient="horz" pos="1747"/>
        <p:guide orient="horz" pos="1613"/>
        <p:guide orient="horz" pos="4637"/>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360000" cy="3600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167"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1031" y="0"/>
            <a:ext cx="2945167" cy="496332"/>
          </a:xfrm>
          <a:prstGeom prst="rect">
            <a:avLst/>
          </a:prstGeom>
        </p:spPr>
        <p:txBody>
          <a:bodyPr vert="horz" lIns="91440" tIns="45720" rIns="91440" bIns="45720" rtlCol="0"/>
          <a:lstStyle>
            <a:lvl1pPr algn="r">
              <a:defRPr sz="1200"/>
            </a:lvl1pPr>
          </a:lstStyle>
          <a:p>
            <a:fld id="{CB52BD3E-D2C1-427B-A2A3-8DE4C7E2756B}" type="datetimeFigureOut">
              <a:rPr lang="en-US" smtClean="0"/>
              <a:t>3/23/2022</a:t>
            </a:fld>
            <a:endParaRPr lang="en-US"/>
          </a:p>
        </p:txBody>
      </p:sp>
      <p:sp>
        <p:nvSpPr>
          <p:cNvPr id="4" name="Footer Placeholder 3"/>
          <p:cNvSpPr>
            <a:spLocks noGrp="1"/>
          </p:cNvSpPr>
          <p:nvPr>
            <p:ph type="ftr" sz="quarter" idx="2"/>
          </p:nvPr>
        </p:nvSpPr>
        <p:spPr>
          <a:xfrm>
            <a:off x="0" y="9428664"/>
            <a:ext cx="2945167"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1031" y="9428664"/>
            <a:ext cx="2945167" cy="496332"/>
          </a:xfrm>
          <a:prstGeom prst="rect">
            <a:avLst/>
          </a:prstGeom>
        </p:spPr>
        <p:txBody>
          <a:bodyPr vert="horz" lIns="91440" tIns="45720" rIns="91440" bIns="45720" rtlCol="0" anchor="b"/>
          <a:lstStyle>
            <a:lvl1pPr algn="r">
              <a:defRPr sz="1200"/>
            </a:lvl1pPr>
          </a:lstStyle>
          <a:p>
            <a:fld id="{CF535134-D169-4930-BE50-E341CF12B4BB}" type="slidenum">
              <a:rPr lang="en-US" smtClean="0"/>
              <a:t>‹#›</a:t>
            </a:fld>
            <a:endParaRPr lang="en-US"/>
          </a:p>
        </p:txBody>
      </p:sp>
    </p:spTree>
    <p:extLst>
      <p:ext uri="{BB962C8B-B14F-4D97-AF65-F5344CB8AC3E}">
        <p14:creationId xmlns:p14="http://schemas.microsoft.com/office/powerpoint/2010/main" val="362420064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167"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031" y="0"/>
            <a:ext cx="2945167" cy="496332"/>
          </a:xfrm>
          <a:prstGeom prst="rect">
            <a:avLst/>
          </a:prstGeom>
        </p:spPr>
        <p:txBody>
          <a:bodyPr vert="horz" lIns="91440" tIns="45720" rIns="91440" bIns="45720" rtlCol="0"/>
          <a:lstStyle>
            <a:lvl1pPr algn="r">
              <a:defRPr sz="1200"/>
            </a:lvl1pPr>
          </a:lstStyle>
          <a:p>
            <a:fld id="{64AAECD4-B7D4-4A78-8F10-582E5E1D1B9F}" type="datetimeFigureOut">
              <a:rPr lang="en-US" smtClean="0"/>
              <a:t>3/23/2022</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664"/>
            <a:ext cx="2945167"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031" y="9428664"/>
            <a:ext cx="2945167" cy="496332"/>
          </a:xfrm>
          <a:prstGeom prst="rect">
            <a:avLst/>
          </a:prstGeom>
        </p:spPr>
        <p:txBody>
          <a:bodyPr vert="horz" lIns="91440" tIns="45720" rIns="91440" bIns="45720" rtlCol="0" anchor="b"/>
          <a:lstStyle>
            <a:lvl1pPr algn="r">
              <a:defRPr sz="1200"/>
            </a:lvl1pPr>
          </a:lstStyle>
          <a:p>
            <a:fld id="{A901587B-8E3E-4BA5-9AEB-812BC21FFB02}" type="slidenum">
              <a:rPr lang="en-US" smtClean="0"/>
              <a:t>‹#›</a:t>
            </a:fld>
            <a:endParaRPr lang="en-US"/>
          </a:p>
        </p:txBody>
      </p:sp>
    </p:spTree>
    <p:extLst>
      <p:ext uri="{BB962C8B-B14F-4D97-AF65-F5344CB8AC3E}">
        <p14:creationId xmlns:p14="http://schemas.microsoft.com/office/powerpoint/2010/main" val="420293821"/>
      </p:ext>
    </p:extLst>
  </p:cSld>
  <p:clrMap bg1="lt1" tx1="dk1" bg2="lt2" tx2="dk2" accent1="accent1" accent2="accent2" accent3="accent3" accent4="accent4" accent5="accent5" accent6="accent6" hlink="hlink" folHlink="folHlink"/>
  <p:hf sldNum="0" hdr="0" ftr="0" dt="0"/>
  <p:notesStyle>
    <a:lvl1pPr marL="0" algn="l" defTabSz="1433744" rtl="0" eaLnBrk="1" latinLnBrk="0" hangingPunct="1">
      <a:defRPr sz="1882" kern="1200">
        <a:solidFill>
          <a:schemeClr val="tx1"/>
        </a:solidFill>
        <a:latin typeface="+mn-lt"/>
        <a:ea typeface="+mn-ea"/>
        <a:cs typeface="+mn-cs"/>
      </a:defRPr>
    </a:lvl1pPr>
    <a:lvl2pPr marL="716872" algn="l" defTabSz="1433744" rtl="0" eaLnBrk="1" latinLnBrk="0" hangingPunct="1">
      <a:defRPr sz="1882" kern="1200">
        <a:solidFill>
          <a:schemeClr val="tx1"/>
        </a:solidFill>
        <a:latin typeface="+mn-lt"/>
        <a:ea typeface="+mn-ea"/>
        <a:cs typeface="+mn-cs"/>
      </a:defRPr>
    </a:lvl2pPr>
    <a:lvl3pPr marL="1433744" algn="l" defTabSz="1433744" rtl="0" eaLnBrk="1" latinLnBrk="0" hangingPunct="1">
      <a:defRPr sz="1882" kern="1200">
        <a:solidFill>
          <a:schemeClr val="tx1"/>
        </a:solidFill>
        <a:latin typeface="+mn-lt"/>
        <a:ea typeface="+mn-ea"/>
        <a:cs typeface="+mn-cs"/>
      </a:defRPr>
    </a:lvl3pPr>
    <a:lvl4pPr marL="2150615" algn="l" defTabSz="1433744" rtl="0" eaLnBrk="1" latinLnBrk="0" hangingPunct="1">
      <a:defRPr sz="1882" kern="1200">
        <a:solidFill>
          <a:schemeClr val="tx1"/>
        </a:solidFill>
        <a:latin typeface="+mn-lt"/>
        <a:ea typeface="+mn-ea"/>
        <a:cs typeface="+mn-cs"/>
      </a:defRPr>
    </a:lvl4pPr>
    <a:lvl5pPr marL="2867487" algn="l" defTabSz="1433744" rtl="0" eaLnBrk="1" latinLnBrk="0" hangingPunct="1">
      <a:defRPr sz="1882" kern="1200">
        <a:solidFill>
          <a:schemeClr val="tx1"/>
        </a:solidFill>
        <a:latin typeface="+mn-lt"/>
        <a:ea typeface="+mn-ea"/>
        <a:cs typeface="+mn-cs"/>
      </a:defRPr>
    </a:lvl5pPr>
    <a:lvl6pPr marL="3584359" algn="l" defTabSz="1433744" rtl="0" eaLnBrk="1" latinLnBrk="0" hangingPunct="1">
      <a:defRPr sz="1882" kern="1200">
        <a:solidFill>
          <a:schemeClr val="tx1"/>
        </a:solidFill>
        <a:latin typeface="+mn-lt"/>
        <a:ea typeface="+mn-ea"/>
        <a:cs typeface="+mn-cs"/>
      </a:defRPr>
    </a:lvl6pPr>
    <a:lvl7pPr marL="4301231" algn="l" defTabSz="1433744" rtl="0" eaLnBrk="1" latinLnBrk="0" hangingPunct="1">
      <a:defRPr sz="1882" kern="1200">
        <a:solidFill>
          <a:schemeClr val="tx1"/>
        </a:solidFill>
        <a:latin typeface="+mn-lt"/>
        <a:ea typeface="+mn-ea"/>
        <a:cs typeface="+mn-cs"/>
      </a:defRPr>
    </a:lvl7pPr>
    <a:lvl8pPr marL="5018101" algn="l" defTabSz="1433744" rtl="0" eaLnBrk="1" latinLnBrk="0" hangingPunct="1">
      <a:defRPr sz="1882" kern="1200">
        <a:solidFill>
          <a:schemeClr val="tx1"/>
        </a:solidFill>
        <a:latin typeface="+mn-lt"/>
        <a:ea typeface="+mn-ea"/>
        <a:cs typeface="+mn-cs"/>
      </a:defRPr>
    </a:lvl8pPr>
    <a:lvl9pPr marL="5734973" algn="l" defTabSz="1433744" rtl="0" eaLnBrk="1" latinLnBrk="0" hangingPunct="1">
      <a:defRPr sz="188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2447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583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Lists">
    <p:spTree>
      <p:nvGrpSpPr>
        <p:cNvPr id="1" name=""/>
        <p:cNvGrpSpPr/>
        <p:nvPr/>
      </p:nvGrpSpPr>
      <p:grpSpPr>
        <a:xfrm>
          <a:off x="0" y="0"/>
          <a:ext cx="0" cy="0"/>
          <a:chOff x="0" y="0"/>
          <a:chExt cx="0" cy="0"/>
        </a:xfrm>
      </p:grpSpPr>
      <p:sp>
        <p:nvSpPr>
          <p:cNvPr id="16" name="Content Placeholder 2"/>
          <p:cNvSpPr>
            <a:spLocks noGrp="1"/>
          </p:cNvSpPr>
          <p:nvPr>
            <p:ph idx="1"/>
          </p:nvPr>
        </p:nvSpPr>
        <p:spPr>
          <a:xfrm>
            <a:off x="768096" y="4109248"/>
            <a:ext cx="3072384" cy="1280160"/>
          </a:xfrm>
        </p:spPr>
        <p:txBody>
          <a:bodyPr vert="horz" lIns="91440" tIns="45720" rIns="91440" bIns="45720" rtlCol="0">
            <a:normAutofit/>
          </a:bodyPr>
          <a:lstStyle>
            <a:lvl1pPr marL="0" indent="0" algn="ctr">
              <a:spcAft>
                <a:spcPts val="0"/>
              </a:spcAft>
              <a:buFont typeface="Arial" panose="020B0604020202020204" pitchFamily="34" charset="0"/>
              <a:buNone/>
              <a:defRPr lang="en-US" sz="1680" smtClean="0">
                <a:solidFill>
                  <a:schemeClr val="tx1">
                    <a:lumMod val="75000"/>
                    <a:lumOff val="25000"/>
                  </a:schemeClr>
                </a:solidFill>
                <a:latin typeface="Montserrat" panose="00000500000000000000" pitchFamily="2" charset="0"/>
              </a:defRPr>
            </a:lvl1pPr>
            <a:lvl2pPr marL="1280129" indent="-640064">
              <a:spcAft>
                <a:spcPts val="2520"/>
              </a:spcAft>
              <a:buFont typeface="Wingdings" pitchFamily="2" charset="2"/>
              <a:buChar char="ü"/>
              <a:defRPr lang="en-US" sz="1680" smtClean="0"/>
            </a:lvl2pPr>
            <a:lvl3pPr marL="1760176" indent="-480048">
              <a:spcAft>
                <a:spcPts val="2520"/>
              </a:spcAft>
              <a:buFont typeface="Wingdings" pitchFamily="2" charset="2"/>
              <a:buChar char="ü"/>
              <a:defRPr lang="en-US" sz="1680" smtClean="0"/>
            </a:lvl3pPr>
            <a:lvl4pPr marL="2400240" indent="-480048">
              <a:spcAft>
                <a:spcPts val="2520"/>
              </a:spcAft>
              <a:buFont typeface="Wingdings" pitchFamily="2" charset="2"/>
              <a:buChar char="ü"/>
              <a:defRPr lang="en-US" sz="1680" smtClean="0"/>
            </a:lvl4pPr>
            <a:lvl5pPr marL="3040304" indent="-480048">
              <a:spcAft>
                <a:spcPts val="2520"/>
              </a:spcAft>
              <a:buFont typeface="Wingdings" pitchFamily="2" charset="2"/>
              <a:buChar char="ü"/>
              <a:defRPr lang="en-US" sz="1680"/>
            </a:lvl5pPr>
          </a:lstStyle>
          <a:p>
            <a:pPr lvl="0"/>
            <a:r>
              <a:rPr lang="en-US"/>
              <a:t>Click to edit Master text styles</a:t>
            </a:r>
          </a:p>
        </p:txBody>
      </p:sp>
      <p:sp>
        <p:nvSpPr>
          <p:cNvPr id="17" name="Oval 16"/>
          <p:cNvSpPr/>
          <p:nvPr userDrawn="1"/>
        </p:nvSpPr>
        <p:spPr>
          <a:xfrm>
            <a:off x="1706880" y="2442065"/>
            <a:ext cx="1173480" cy="15646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920"/>
          </a:p>
        </p:txBody>
      </p:sp>
      <p:sp>
        <p:nvSpPr>
          <p:cNvPr id="18" name="Oval 17"/>
          <p:cNvSpPr/>
          <p:nvPr userDrawn="1"/>
        </p:nvSpPr>
        <p:spPr>
          <a:xfrm>
            <a:off x="5547360" y="2442065"/>
            <a:ext cx="1173480" cy="15646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920"/>
          </a:p>
        </p:txBody>
      </p:sp>
      <p:sp>
        <p:nvSpPr>
          <p:cNvPr id="19" name="Oval 18"/>
          <p:cNvSpPr/>
          <p:nvPr userDrawn="1"/>
        </p:nvSpPr>
        <p:spPr>
          <a:xfrm>
            <a:off x="9494520" y="2442065"/>
            <a:ext cx="1173480" cy="1564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920"/>
          </a:p>
        </p:txBody>
      </p:sp>
      <p:sp>
        <p:nvSpPr>
          <p:cNvPr id="20" name="Oval 19"/>
          <p:cNvSpPr/>
          <p:nvPr userDrawn="1"/>
        </p:nvSpPr>
        <p:spPr>
          <a:xfrm>
            <a:off x="1706880" y="5571345"/>
            <a:ext cx="1173480" cy="15646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920"/>
          </a:p>
        </p:txBody>
      </p:sp>
      <p:sp>
        <p:nvSpPr>
          <p:cNvPr id="21" name="Oval 20"/>
          <p:cNvSpPr/>
          <p:nvPr userDrawn="1"/>
        </p:nvSpPr>
        <p:spPr>
          <a:xfrm>
            <a:off x="5547360" y="5571345"/>
            <a:ext cx="1173480" cy="1564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920"/>
          </a:p>
        </p:txBody>
      </p:sp>
      <p:sp>
        <p:nvSpPr>
          <p:cNvPr id="22" name="Oval 21"/>
          <p:cNvSpPr/>
          <p:nvPr userDrawn="1"/>
        </p:nvSpPr>
        <p:spPr>
          <a:xfrm>
            <a:off x="9494520" y="5571345"/>
            <a:ext cx="1173480" cy="15646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920"/>
          </a:p>
        </p:txBody>
      </p:sp>
      <p:sp>
        <p:nvSpPr>
          <p:cNvPr id="23" name="Content Placeholder 2"/>
          <p:cNvSpPr>
            <a:spLocks noGrp="1"/>
          </p:cNvSpPr>
          <p:nvPr>
            <p:ph idx="10"/>
          </p:nvPr>
        </p:nvSpPr>
        <p:spPr>
          <a:xfrm>
            <a:off x="4542255" y="4105473"/>
            <a:ext cx="3072384" cy="1280160"/>
          </a:xfrm>
        </p:spPr>
        <p:txBody>
          <a:bodyPr vert="horz" lIns="91440" tIns="45720" rIns="91440" bIns="45720" rtlCol="0">
            <a:normAutofit/>
          </a:bodyPr>
          <a:lstStyle>
            <a:lvl1pPr marL="0" indent="0" algn="ctr">
              <a:spcAft>
                <a:spcPts val="0"/>
              </a:spcAft>
              <a:buFont typeface="Arial" panose="020B0604020202020204" pitchFamily="34" charset="0"/>
              <a:buNone/>
              <a:defRPr lang="en-US" sz="1680" smtClean="0">
                <a:latin typeface="Montserrat" panose="00000500000000000000" pitchFamily="2" charset="0"/>
              </a:defRPr>
            </a:lvl1pPr>
            <a:lvl2pPr marL="1280129" indent="-640064">
              <a:spcAft>
                <a:spcPts val="2520"/>
              </a:spcAft>
              <a:buFont typeface="Wingdings" pitchFamily="2" charset="2"/>
              <a:buChar char="ü"/>
              <a:defRPr lang="en-US" sz="1680" smtClean="0"/>
            </a:lvl2pPr>
            <a:lvl3pPr marL="1760176" indent="-480048">
              <a:spcAft>
                <a:spcPts val="2520"/>
              </a:spcAft>
              <a:buFont typeface="Wingdings" pitchFamily="2" charset="2"/>
              <a:buChar char="ü"/>
              <a:defRPr lang="en-US" sz="1680" smtClean="0"/>
            </a:lvl3pPr>
            <a:lvl4pPr marL="2400240" indent="-480048">
              <a:spcAft>
                <a:spcPts val="2520"/>
              </a:spcAft>
              <a:buFont typeface="Wingdings" pitchFamily="2" charset="2"/>
              <a:buChar char="ü"/>
              <a:defRPr lang="en-US" sz="1680" smtClean="0"/>
            </a:lvl4pPr>
            <a:lvl5pPr marL="3040304" indent="-480048">
              <a:spcAft>
                <a:spcPts val="2520"/>
              </a:spcAft>
              <a:buFont typeface="Wingdings" pitchFamily="2" charset="2"/>
              <a:buChar char="ü"/>
              <a:defRPr lang="en-US" sz="1680"/>
            </a:lvl5pPr>
          </a:lstStyle>
          <a:p>
            <a:pPr lvl="0"/>
            <a:r>
              <a:rPr lang="en-US"/>
              <a:t>Click to edit Master text styles</a:t>
            </a:r>
          </a:p>
        </p:txBody>
      </p:sp>
      <p:sp>
        <p:nvSpPr>
          <p:cNvPr id="24" name="Content Placeholder 2"/>
          <p:cNvSpPr>
            <a:spLocks noGrp="1"/>
          </p:cNvSpPr>
          <p:nvPr>
            <p:ph idx="11"/>
          </p:nvPr>
        </p:nvSpPr>
        <p:spPr>
          <a:xfrm>
            <a:off x="8524888" y="4094955"/>
            <a:ext cx="3072384" cy="1280160"/>
          </a:xfrm>
        </p:spPr>
        <p:txBody>
          <a:bodyPr vert="horz" lIns="91440" tIns="45720" rIns="91440" bIns="45720" rtlCol="0">
            <a:normAutofit/>
          </a:bodyPr>
          <a:lstStyle>
            <a:lvl1pPr marL="0" indent="0" algn="ctr">
              <a:spcAft>
                <a:spcPts val="0"/>
              </a:spcAft>
              <a:buFont typeface="Arial" panose="020B0604020202020204" pitchFamily="34" charset="0"/>
              <a:buNone/>
              <a:defRPr lang="en-US" sz="1680" smtClean="0">
                <a:latin typeface="Montserrat" panose="00000500000000000000" pitchFamily="2" charset="0"/>
              </a:defRPr>
            </a:lvl1pPr>
            <a:lvl2pPr marL="1280129" indent="-640064">
              <a:spcAft>
                <a:spcPts val="2520"/>
              </a:spcAft>
              <a:buFont typeface="Wingdings" pitchFamily="2" charset="2"/>
              <a:buChar char="ü"/>
              <a:defRPr lang="en-US" sz="1680" smtClean="0"/>
            </a:lvl2pPr>
            <a:lvl3pPr marL="1760176" indent="-480048">
              <a:spcAft>
                <a:spcPts val="2520"/>
              </a:spcAft>
              <a:buFont typeface="Wingdings" pitchFamily="2" charset="2"/>
              <a:buChar char="ü"/>
              <a:defRPr lang="en-US" sz="1680" smtClean="0"/>
            </a:lvl3pPr>
            <a:lvl4pPr marL="2400240" indent="-480048">
              <a:spcAft>
                <a:spcPts val="2520"/>
              </a:spcAft>
              <a:buFont typeface="Wingdings" pitchFamily="2" charset="2"/>
              <a:buChar char="ü"/>
              <a:defRPr lang="en-US" sz="1680" smtClean="0"/>
            </a:lvl4pPr>
            <a:lvl5pPr marL="3040304" indent="-480048">
              <a:spcAft>
                <a:spcPts val="2520"/>
              </a:spcAft>
              <a:buFont typeface="Wingdings" pitchFamily="2" charset="2"/>
              <a:buChar char="ü"/>
              <a:defRPr lang="en-US" sz="1680"/>
            </a:lvl5pPr>
          </a:lstStyle>
          <a:p>
            <a:pPr lvl="0"/>
            <a:r>
              <a:rPr lang="en-US"/>
              <a:t>Click to edit Master text styles</a:t>
            </a:r>
          </a:p>
        </p:txBody>
      </p:sp>
      <p:sp>
        <p:nvSpPr>
          <p:cNvPr id="25" name="Content Placeholder 2"/>
          <p:cNvSpPr>
            <a:spLocks noGrp="1"/>
          </p:cNvSpPr>
          <p:nvPr>
            <p:ph idx="12"/>
          </p:nvPr>
        </p:nvSpPr>
        <p:spPr>
          <a:xfrm>
            <a:off x="768096" y="7218680"/>
            <a:ext cx="3072384" cy="1280160"/>
          </a:xfrm>
        </p:spPr>
        <p:txBody>
          <a:bodyPr vert="horz" lIns="91440" tIns="45720" rIns="91440" bIns="45720" rtlCol="0">
            <a:normAutofit/>
          </a:bodyPr>
          <a:lstStyle>
            <a:lvl1pPr marL="0" indent="0" algn="ctr">
              <a:spcAft>
                <a:spcPts val="0"/>
              </a:spcAft>
              <a:buFont typeface="Arial" panose="020B0604020202020204" pitchFamily="34" charset="0"/>
              <a:buNone/>
              <a:defRPr lang="en-US" sz="1680" smtClean="0">
                <a:latin typeface="Montserrat" panose="00000500000000000000" pitchFamily="2" charset="0"/>
              </a:defRPr>
            </a:lvl1pPr>
            <a:lvl2pPr marL="1280129" indent="-640064">
              <a:spcAft>
                <a:spcPts val="2520"/>
              </a:spcAft>
              <a:buFont typeface="Wingdings" pitchFamily="2" charset="2"/>
              <a:buChar char="ü"/>
              <a:defRPr lang="en-US" sz="1680" smtClean="0"/>
            </a:lvl2pPr>
            <a:lvl3pPr marL="1760176" indent="-480048">
              <a:spcAft>
                <a:spcPts val="2520"/>
              </a:spcAft>
              <a:buFont typeface="Wingdings" pitchFamily="2" charset="2"/>
              <a:buChar char="ü"/>
              <a:defRPr lang="en-US" sz="1680" smtClean="0"/>
            </a:lvl3pPr>
            <a:lvl4pPr marL="2400240" indent="-480048">
              <a:spcAft>
                <a:spcPts val="2520"/>
              </a:spcAft>
              <a:buFont typeface="Wingdings" pitchFamily="2" charset="2"/>
              <a:buChar char="ü"/>
              <a:defRPr lang="en-US" sz="1680" smtClean="0"/>
            </a:lvl4pPr>
            <a:lvl5pPr marL="3040304" indent="-480048">
              <a:spcAft>
                <a:spcPts val="2520"/>
              </a:spcAft>
              <a:buFont typeface="Wingdings" pitchFamily="2" charset="2"/>
              <a:buChar char="ü"/>
              <a:defRPr lang="en-US" sz="1680"/>
            </a:lvl5pPr>
          </a:lstStyle>
          <a:p>
            <a:pPr lvl="0"/>
            <a:r>
              <a:rPr lang="en-US"/>
              <a:t>Click to edit Master text styles</a:t>
            </a:r>
          </a:p>
        </p:txBody>
      </p:sp>
      <p:sp>
        <p:nvSpPr>
          <p:cNvPr id="26" name="Content Placeholder 2"/>
          <p:cNvSpPr>
            <a:spLocks noGrp="1"/>
          </p:cNvSpPr>
          <p:nvPr>
            <p:ph idx="14"/>
          </p:nvPr>
        </p:nvSpPr>
        <p:spPr>
          <a:xfrm>
            <a:off x="4542255" y="7214906"/>
            <a:ext cx="3072384" cy="1280160"/>
          </a:xfrm>
        </p:spPr>
        <p:txBody>
          <a:bodyPr vert="horz" lIns="91440" tIns="45720" rIns="91440" bIns="45720" rtlCol="0">
            <a:normAutofit/>
          </a:bodyPr>
          <a:lstStyle>
            <a:lvl1pPr marL="0" indent="0" algn="ctr">
              <a:spcAft>
                <a:spcPts val="0"/>
              </a:spcAft>
              <a:buFont typeface="Arial" panose="020B0604020202020204" pitchFamily="34" charset="0"/>
              <a:buNone/>
              <a:defRPr lang="en-US" sz="1680" smtClean="0">
                <a:latin typeface="Montserrat" panose="00000500000000000000" pitchFamily="2" charset="0"/>
              </a:defRPr>
            </a:lvl1pPr>
            <a:lvl2pPr marL="1280129" indent="-640064">
              <a:spcAft>
                <a:spcPts val="2520"/>
              </a:spcAft>
              <a:buFont typeface="Wingdings" pitchFamily="2" charset="2"/>
              <a:buChar char="ü"/>
              <a:defRPr lang="en-US" sz="1680" smtClean="0"/>
            </a:lvl2pPr>
            <a:lvl3pPr marL="1760176" indent="-480048">
              <a:spcAft>
                <a:spcPts val="2520"/>
              </a:spcAft>
              <a:buFont typeface="Wingdings" pitchFamily="2" charset="2"/>
              <a:buChar char="ü"/>
              <a:defRPr lang="en-US" sz="1680" smtClean="0"/>
            </a:lvl3pPr>
            <a:lvl4pPr marL="2400240" indent="-480048">
              <a:spcAft>
                <a:spcPts val="2520"/>
              </a:spcAft>
              <a:buFont typeface="Wingdings" pitchFamily="2" charset="2"/>
              <a:buChar char="ü"/>
              <a:defRPr lang="en-US" sz="1680" smtClean="0"/>
            </a:lvl4pPr>
            <a:lvl5pPr marL="3040304" indent="-480048">
              <a:spcAft>
                <a:spcPts val="2520"/>
              </a:spcAft>
              <a:buFont typeface="Wingdings" pitchFamily="2" charset="2"/>
              <a:buChar char="ü"/>
              <a:defRPr lang="en-US" sz="1680"/>
            </a:lvl5pPr>
          </a:lstStyle>
          <a:p>
            <a:pPr lvl="0"/>
            <a:r>
              <a:rPr lang="en-US"/>
              <a:t>Click to edit Master text styles</a:t>
            </a:r>
          </a:p>
        </p:txBody>
      </p:sp>
      <p:sp>
        <p:nvSpPr>
          <p:cNvPr id="27" name="Content Placeholder 2"/>
          <p:cNvSpPr>
            <a:spLocks noGrp="1"/>
          </p:cNvSpPr>
          <p:nvPr>
            <p:ph idx="15"/>
          </p:nvPr>
        </p:nvSpPr>
        <p:spPr>
          <a:xfrm>
            <a:off x="8524888" y="7214905"/>
            <a:ext cx="3072384" cy="1269642"/>
          </a:xfrm>
        </p:spPr>
        <p:txBody>
          <a:bodyPr vert="horz" lIns="91440" tIns="45720" rIns="91440" bIns="45720" rtlCol="0">
            <a:normAutofit/>
          </a:bodyPr>
          <a:lstStyle>
            <a:lvl1pPr marL="0" indent="0" algn="ctr">
              <a:spcAft>
                <a:spcPts val="0"/>
              </a:spcAft>
              <a:buFont typeface="Arial" panose="020B0604020202020204" pitchFamily="34" charset="0"/>
              <a:buNone/>
              <a:defRPr lang="en-US" sz="1680" smtClean="0">
                <a:latin typeface="Montserrat" panose="00000500000000000000" pitchFamily="2" charset="0"/>
              </a:defRPr>
            </a:lvl1pPr>
            <a:lvl2pPr marL="1280129" indent="-640064">
              <a:spcAft>
                <a:spcPts val="2520"/>
              </a:spcAft>
              <a:buFont typeface="Wingdings" pitchFamily="2" charset="2"/>
              <a:buChar char="ü"/>
              <a:defRPr lang="en-US" sz="1680" smtClean="0"/>
            </a:lvl2pPr>
            <a:lvl3pPr marL="1760176" indent="-480048">
              <a:spcAft>
                <a:spcPts val="2520"/>
              </a:spcAft>
              <a:buFont typeface="Wingdings" pitchFamily="2" charset="2"/>
              <a:buChar char="ü"/>
              <a:defRPr lang="en-US" sz="1680" smtClean="0"/>
            </a:lvl3pPr>
            <a:lvl4pPr marL="2400240" indent="-480048">
              <a:spcAft>
                <a:spcPts val="2520"/>
              </a:spcAft>
              <a:buFont typeface="Wingdings" pitchFamily="2" charset="2"/>
              <a:buChar char="ü"/>
              <a:defRPr lang="en-US" sz="1680" smtClean="0"/>
            </a:lvl4pPr>
            <a:lvl5pPr marL="3040304" indent="-480048">
              <a:spcAft>
                <a:spcPts val="2520"/>
              </a:spcAft>
              <a:buFont typeface="Wingdings" pitchFamily="2" charset="2"/>
              <a:buChar char="ü"/>
              <a:defRPr lang="en-US" sz="1680"/>
            </a:lvl5pPr>
          </a:lstStyle>
          <a:p>
            <a:pPr lvl="0"/>
            <a:r>
              <a:rPr lang="en-US"/>
              <a:t>Click to edit Master text styles</a:t>
            </a:r>
          </a:p>
        </p:txBody>
      </p:sp>
      <p:sp>
        <p:nvSpPr>
          <p:cNvPr id="32" name="Title Placeholder 1">
            <a:extLst>
              <a:ext uri="{FF2B5EF4-FFF2-40B4-BE49-F238E27FC236}">
                <a16:creationId xmlns:a16="http://schemas.microsoft.com/office/drawing/2014/main" id="{B0E7A990-DDDA-45E6-81F6-DE136B9D0DDF}"/>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4234639406"/>
      </p:ext>
    </p:extLst>
  </p:cSld>
  <p:clrMapOvr>
    <a:masterClrMapping/>
  </p:clrMapOvr>
  <p:extLst>
    <p:ext uri="{DCECCB84-F9BA-43D5-87BE-67443E8EF086}">
      <p15:sldGuideLst xmlns:p15="http://schemas.microsoft.com/office/powerpoint/2012/main">
        <p15:guide id="1" orient="horz" pos="2160">
          <p15:clr>
            <a:srgbClr val="FBAE40"/>
          </p15:clr>
        </p15:guide>
        <p15:guide id="2" pos="6043">
          <p15:clr>
            <a:srgbClr val="FBAE40"/>
          </p15:clr>
        </p15:guide>
        <p15:guide id="3"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con Lists">
    <p:spTree>
      <p:nvGrpSpPr>
        <p:cNvPr id="1" name=""/>
        <p:cNvGrpSpPr/>
        <p:nvPr/>
      </p:nvGrpSpPr>
      <p:grpSpPr>
        <a:xfrm>
          <a:off x="0" y="0"/>
          <a:ext cx="0" cy="0"/>
          <a:chOff x="0" y="0"/>
          <a:chExt cx="0" cy="0"/>
        </a:xfrm>
      </p:grpSpPr>
      <p:sp>
        <p:nvSpPr>
          <p:cNvPr id="16" name="Content Placeholder 2"/>
          <p:cNvSpPr>
            <a:spLocks noGrp="1"/>
          </p:cNvSpPr>
          <p:nvPr>
            <p:ph idx="1"/>
          </p:nvPr>
        </p:nvSpPr>
        <p:spPr>
          <a:xfrm>
            <a:off x="768096" y="4109248"/>
            <a:ext cx="3072384" cy="1280160"/>
          </a:xfrm>
        </p:spPr>
        <p:txBody>
          <a:bodyPr vert="horz" lIns="91440" tIns="45720" rIns="91440" bIns="45720" rtlCol="0">
            <a:normAutofit/>
          </a:bodyPr>
          <a:lstStyle>
            <a:lvl1pPr marL="0" indent="0" algn="ctr">
              <a:spcAft>
                <a:spcPts val="0"/>
              </a:spcAft>
              <a:buFont typeface="Arial" panose="020B0604020202020204" pitchFamily="34" charset="0"/>
              <a:buNone/>
              <a:defRPr lang="en-US" sz="1680" smtClean="0">
                <a:latin typeface="Montserrat" panose="00000500000000000000" pitchFamily="2" charset="0"/>
              </a:defRPr>
            </a:lvl1pPr>
            <a:lvl2pPr marL="1280129" indent="-640064">
              <a:spcAft>
                <a:spcPts val="2520"/>
              </a:spcAft>
              <a:buFont typeface="Wingdings" pitchFamily="2" charset="2"/>
              <a:buChar char="ü"/>
              <a:defRPr lang="en-US" sz="1680" smtClean="0"/>
            </a:lvl2pPr>
            <a:lvl3pPr marL="1760176" indent="-480048">
              <a:spcAft>
                <a:spcPts val="2520"/>
              </a:spcAft>
              <a:buFont typeface="Wingdings" pitchFamily="2" charset="2"/>
              <a:buChar char="ü"/>
              <a:defRPr lang="en-US" sz="1680" smtClean="0"/>
            </a:lvl3pPr>
            <a:lvl4pPr marL="2400240" indent="-480048">
              <a:spcAft>
                <a:spcPts val="2520"/>
              </a:spcAft>
              <a:buFont typeface="Wingdings" pitchFamily="2" charset="2"/>
              <a:buChar char="ü"/>
              <a:defRPr lang="en-US" sz="1680" smtClean="0"/>
            </a:lvl4pPr>
            <a:lvl5pPr marL="3040304" indent="-480048">
              <a:spcAft>
                <a:spcPts val="2520"/>
              </a:spcAft>
              <a:buFont typeface="Wingdings" pitchFamily="2" charset="2"/>
              <a:buChar char="ü"/>
              <a:defRPr lang="en-US" sz="1680"/>
            </a:lvl5pPr>
          </a:lstStyle>
          <a:p>
            <a:pPr lvl="0"/>
            <a:r>
              <a:rPr lang="en-US"/>
              <a:t>Click to edit Master text styles</a:t>
            </a:r>
          </a:p>
        </p:txBody>
      </p:sp>
      <p:sp>
        <p:nvSpPr>
          <p:cNvPr id="23" name="Content Placeholder 2"/>
          <p:cNvSpPr>
            <a:spLocks noGrp="1"/>
          </p:cNvSpPr>
          <p:nvPr>
            <p:ph idx="10"/>
          </p:nvPr>
        </p:nvSpPr>
        <p:spPr>
          <a:xfrm>
            <a:off x="4542255" y="4105473"/>
            <a:ext cx="3072384" cy="1280160"/>
          </a:xfrm>
        </p:spPr>
        <p:txBody>
          <a:bodyPr vert="horz" lIns="91440" tIns="45720" rIns="91440" bIns="45720" rtlCol="0">
            <a:normAutofit/>
          </a:bodyPr>
          <a:lstStyle>
            <a:lvl1pPr marL="0" indent="0" algn="ctr">
              <a:spcAft>
                <a:spcPts val="0"/>
              </a:spcAft>
              <a:buFont typeface="Arial" panose="020B0604020202020204" pitchFamily="34" charset="0"/>
              <a:buNone/>
              <a:defRPr lang="en-US" sz="1680" smtClean="0">
                <a:latin typeface="Montserrat" panose="00000500000000000000" pitchFamily="2" charset="0"/>
              </a:defRPr>
            </a:lvl1pPr>
            <a:lvl2pPr marL="1280129" indent="-640064">
              <a:spcAft>
                <a:spcPts val="2520"/>
              </a:spcAft>
              <a:buFont typeface="Wingdings" pitchFamily="2" charset="2"/>
              <a:buChar char="ü"/>
              <a:defRPr lang="en-US" sz="1680" smtClean="0"/>
            </a:lvl2pPr>
            <a:lvl3pPr marL="1760176" indent="-480048">
              <a:spcAft>
                <a:spcPts val="2520"/>
              </a:spcAft>
              <a:buFont typeface="Wingdings" pitchFamily="2" charset="2"/>
              <a:buChar char="ü"/>
              <a:defRPr lang="en-US" sz="1680" smtClean="0"/>
            </a:lvl3pPr>
            <a:lvl4pPr marL="2400240" indent="-480048">
              <a:spcAft>
                <a:spcPts val="2520"/>
              </a:spcAft>
              <a:buFont typeface="Wingdings" pitchFamily="2" charset="2"/>
              <a:buChar char="ü"/>
              <a:defRPr lang="en-US" sz="1680" smtClean="0"/>
            </a:lvl4pPr>
            <a:lvl5pPr marL="3040304" indent="-480048">
              <a:spcAft>
                <a:spcPts val="2520"/>
              </a:spcAft>
              <a:buFont typeface="Wingdings" pitchFamily="2" charset="2"/>
              <a:buChar char="ü"/>
              <a:defRPr lang="en-US" sz="1680"/>
            </a:lvl5pPr>
          </a:lstStyle>
          <a:p>
            <a:pPr lvl="0"/>
            <a:r>
              <a:rPr lang="en-US"/>
              <a:t>Click to edit Master text styles</a:t>
            </a:r>
          </a:p>
        </p:txBody>
      </p:sp>
      <p:sp>
        <p:nvSpPr>
          <p:cNvPr id="24" name="Content Placeholder 2"/>
          <p:cNvSpPr>
            <a:spLocks noGrp="1"/>
          </p:cNvSpPr>
          <p:nvPr>
            <p:ph idx="11"/>
          </p:nvPr>
        </p:nvSpPr>
        <p:spPr>
          <a:xfrm>
            <a:off x="8524888" y="4094955"/>
            <a:ext cx="3072384" cy="1280160"/>
          </a:xfrm>
        </p:spPr>
        <p:txBody>
          <a:bodyPr vert="horz" lIns="91440" tIns="45720" rIns="91440" bIns="45720" rtlCol="0">
            <a:normAutofit/>
          </a:bodyPr>
          <a:lstStyle>
            <a:lvl1pPr marL="0" indent="0" algn="ctr">
              <a:spcAft>
                <a:spcPts val="0"/>
              </a:spcAft>
              <a:buFont typeface="Arial" panose="020B0604020202020204" pitchFamily="34" charset="0"/>
              <a:buNone/>
              <a:defRPr lang="en-US" sz="1680" smtClean="0">
                <a:latin typeface="Montserrat" panose="00000500000000000000" pitchFamily="2" charset="0"/>
              </a:defRPr>
            </a:lvl1pPr>
            <a:lvl2pPr marL="1280129" indent="-640064">
              <a:spcAft>
                <a:spcPts val="2520"/>
              </a:spcAft>
              <a:buFont typeface="Wingdings" pitchFamily="2" charset="2"/>
              <a:buChar char="ü"/>
              <a:defRPr lang="en-US" sz="1680" smtClean="0"/>
            </a:lvl2pPr>
            <a:lvl3pPr marL="1760176" indent="-480048">
              <a:spcAft>
                <a:spcPts val="2520"/>
              </a:spcAft>
              <a:buFont typeface="Wingdings" pitchFamily="2" charset="2"/>
              <a:buChar char="ü"/>
              <a:defRPr lang="en-US" sz="1680" smtClean="0"/>
            </a:lvl3pPr>
            <a:lvl4pPr marL="2400240" indent="-480048">
              <a:spcAft>
                <a:spcPts val="2520"/>
              </a:spcAft>
              <a:buFont typeface="Wingdings" pitchFamily="2" charset="2"/>
              <a:buChar char="ü"/>
              <a:defRPr lang="en-US" sz="1680" smtClean="0"/>
            </a:lvl4pPr>
            <a:lvl5pPr marL="3040304" indent="-480048">
              <a:spcAft>
                <a:spcPts val="2520"/>
              </a:spcAft>
              <a:buFont typeface="Wingdings" pitchFamily="2" charset="2"/>
              <a:buChar char="ü"/>
              <a:defRPr lang="en-US" sz="1680"/>
            </a:lvl5pPr>
          </a:lstStyle>
          <a:p>
            <a:pPr lvl="0"/>
            <a:r>
              <a:rPr lang="en-US"/>
              <a:t>Click to edit Master text styles</a:t>
            </a:r>
          </a:p>
        </p:txBody>
      </p:sp>
      <p:sp>
        <p:nvSpPr>
          <p:cNvPr id="25" name="Content Placeholder 2"/>
          <p:cNvSpPr>
            <a:spLocks noGrp="1"/>
          </p:cNvSpPr>
          <p:nvPr>
            <p:ph idx="12"/>
          </p:nvPr>
        </p:nvSpPr>
        <p:spPr>
          <a:xfrm>
            <a:off x="768096" y="7218680"/>
            <a:ext cx="3072384" cy="1280160"/>
          </a:xfrm>
        </p:spPr>
        <p:txBody>
          <a:bodyPr vert="horz" lIns="91440" tIns="45720" rIns="91440" bIns="45720" rtlCol="0">
            <a:normAutofit/>
          </a:bodyPr>
          <a:lstStyle>
            <a:lvl1pPr marL="0" indent="0" algn="ctr">
              <a:spcAft>
                <a:spcPts val="0"/>
              </a:spcAft>
              <a:buFont typeface="Arial" panose="020B0604020202020204" pitchFamily="34" charset="0"/>
              <a:buNone/>
              <a:defRPr lang="en-US" sz="1680" smtClean="0">
                <a:latin typeface="Montserrat" panose="00000500000000000000" pitchFamily="2" charset="0"/>
              </a:defRPr>
            </a:lvl1pPr>
            <a:lvl2pPr marL="1280129" indent="-640064">
              <a:spcAft>
                <a:spcPts val="2520"/>
              </a:spcAft>
              <a:buFont typeface="Wingdings" pitchFamily="2" charset="2"/>
              <a:buChar char="ü"/>
              <a:defRPr lang="en-US" sz="1680" smtClean="0"/>
            </a:lvl2pPr>
            <a:lvl3pPr marL="1760176" indent="-480048">
              <a:spcAft>
                <a:spcPts val="2520"/>
              </a:spcAft>
              <a:buFont typeface="Wingdings" pitchFamily="2" charset="2"/>
              <a:buChar char="ü"/>
              <a:defRPr lang="en-US" sz="1680" smtClean="0"/>
            </a:lvl3pPr>
            <a:lvl4pPr marL="2400240" indent="-480048">
              <a:spcAft>
                <a:spcPts val="2520"/>
              </a:spcAft>
              <a:buFont typeface="Wingdings" pitchFamily="2" charset="2"/>
              <a:buChar char="ü"/>
              <a:defRPr lang="en-US" sz="1680" smtClean="0"/>
            </a:lvl4pPr>
            <a:lvl5pPr marL="3040304" indent="-480048">
              <a:spcAft>
                <a:spcPts val="2520"/>
              </a:spcAft>
              <a:buFont typeface="Wingdings" pitchFamily="2" charset="2"/>
              <a:buChar char="ü"/>
              <a:defRPr lang="en-US" sz="1680"/>
            </a:lvl5pPr>
          </a:lstStyle>
          <a:p>
            <a:pPr lvl="0"/>
            <a:r>
              <a:rPr lang="en-US"/>
              <a:t>Click to edit Master text styles</a:t>
            </a:r>
          </a:p>
        </p:txBody>
      </p:sp>
      <p:sp>
        <p:nvSpPr>
          <p:cNvPr id="26" name="Content Placeholder 2"/>
          <p:cNvSpPr>
            <a:spLocks noGrp="1"/>
          </p:cNvSpPr>
          <p:nvPr>
            <p:ph idx="14"/>
          </p:nvPr>
        </p:nvSpPr>
        <p:spPr>
          <a:xfrm>
            <a:off x="4542255" y="7214906"/>
            <a:ext cx="3072384" cy="1280160"/>
          </a:xfrm>
        </p:spPr>
        <p:txBody>
          <a:bodyPr vert="horz" lIns="91440" tIns="45720" rIns="91440" bIns="45720" rtlCol="0">
            <a:normAutofit/>
          </a:bodyPr>
          <a:lstStyle>
            <a:lvl1pPr marL="0" indent="0" algn="ctr">
              <a:spcAft>
                <a:spcPts val="0"/>
              </a:spcAft>
              <a:buFont typeface="Arial" panose="020B0604020202020204" pitchFamily="34" charset="0"/>
              <a:buNone/>
              <a:defRPr lang="en-US" sz="1680" smtClean="0">
                <a:latin typeface="Montserrat" panose="00000500000000000000" pitchFamily="2" charset="0"/>
              </a:defRPr>
            </a:lvl1pPr>
            <a:lvl2pPr marL="1280129" indent="-640064">
              <a:spcAft>
                <a:spcPts val="2520"/>
              </a:spcAft>
              <a:buFont typeface="Wingdings" pitchFamily="2" charset="2"/>
              <a:buChar char="ü"/>
              <a:defRPr lang="en-US" sz="1680" smtClean="0"/>
            </a:lvl2pPr>
            <a:lvl3pPr marL="1760176" indent="-480048">
              <a:spcAft>
                <a:spcPts val="2520"/>
              </a:spcAft>
              <a:buFont typeface="Wingdings" pitchFamily="2" charset="2"/>
              <a:buChar char="ü"/>
              <a:defRPr lang="en-US" sz="1680" smtClean="0"/>
            </a:lvl3pPr>
            <a:lvl4pPr marL="2400240" indent="-480048">
              <a:spcAft>
                <a:spcPts val="2520"/>
              </a:spcAft>
              <a:buFont typeface="Wingdings" pitchFamily="2" charset="2"/>
              <a:buChar char="ü"/>
              <a:defRPr lang="en-US" sz="1680" smtClean="0"/>
            </a:lvl4pPr>
            <a:lvl5pPr marL="3040304" indent="-480048">
              <a:spcAft>
                <a:spcPts val="2520"/>
              </a:spcAft>
              <a:buFont typeface="Wingdings" pitchFamily="2" charset="2"/>
              <a:buChar char="ü"/>
              <a:defRPr lang="en-US" sz="1680"/>
            </a:lvl5pPr>
          </a:lstStyle>
          <a:p>
            <a:pPr lvl="0"/>
            <a:r>
              <a:rPr lang="en-US"/>
              <a:t>Click to edit Master text styles</a:t>
            </a:r>
          </a:p>
        </p:txBody>
      </p:sp>
      <p:sp>
        <p:nvSpPr>
          <p:cNvPr id="27" name="Content Placeholder 2"/>
          <p:cNvSpPr>
            <a:spLocks noGrp="1"/>
          </p:cNvSpPr>
          <p:nvPr>
            <p:ph idx="15"/>
          </p:nvPr>
        </p:nvSpPr>
        <p:spPr>
          <a:xfrm>
            <a:off x="8524888" y="7214905"/>
            <a:ext cx="3072384" cy="1269642"/>
          </a:xfrm>
        </p:spPr>
        <p:txBody>
          <a:bodyPr vert="horz" lIns="91440" tIns="45720" rIns="91440" bIns="45720" rtlCol="0">
            <a:normAutofit/>
          </a:bodyPr>
          <a:lstStyle>
            <a:lvl1pPr marL="0" indent="0" algn="ctr">
              <a:spcAft>
                <a:spcPts val="0"/>
              </a:spcAft>
              <a:buFont typeface="Arial" panose="020B0604020202020204" pitchFamily="34" charset="0"/>
              <a:buNone/>
              <a:defRPr lang="en-US" sz="1680" smtClean="0">
                <a:latin typeface="Montserrat" panose="00000500000000000000" pitchFamily="2" charset="0"/>
              </a:defRPr>
            </a:lvl1pPr>
            <a:lvl2pPr marL="1280129" indent="-640064">
              <a:spcAft>
                <a:spcPts val="2520"/>
              </a:spcAft>
              <a:buFont typeface="Wingdings" pitchFamily="2" charset="2"/>
              <a:buChar char="ü"/>
              <a:defRPr lang="en-US" sz="1680" smtClean="0"/>
            </a:lvl2pPr>
            <a:lvl3pPr marL="1760176" indent="-480048">
              <a:spcAft>
                <a:spcPts val="2520"/>
              </a:spcAft>
              <a:buFont typeface="Wingdings" pitchFamily="2" charset="2"/>
              <a:buChar char="ü"/>
              <a:defRPr lang="en-US" sz="1680" smtClean="0"/>
            </a:lvl3pPr>
            <a:lvl4pPr marL="2400240" indent="-480048">
              <a:spcAft>
                <a:spcPts val="2520"/>
              </a:spcAft>
              <a:buFont typeface="Wingdings" pitchFamily="2" charset="2"/>
              <a:buChar char="ü"/>
              <a:defRPr lang="en-US" sz="1680" smtClean="0"/>
            </a:lvl4pPr>
            <a:lvl5pPr marL="3040304" indent="-480048">
              <a:spcAft>
                <a:spcPts val="2520"/>
              </a:spcAft>
              <a:buFont typeface="Wingdings" pitchFamily="2" charset="2"/>
              <a:buChar char="ü"/>
              <a:defRPr lang="en-US" sz="1680"/>
            </a:lvl5pPr>
          </a:lstStyle>
          <a:p>
            <a:pPr lvl="0"/>
            <a:r>
              <a:rPr lang="en-US"/>
              <a:t>Click to edit Master text styles</a:t>
            </a:r>
          </a:p>
        </p:txBody>
      </p:sp>
      <p:sp>
        <p:nvSpPr>
          <p:cNvPr id="21" name="Title Placeholder 1">
            <a:extLst>
              <a:ext uri="{FF2B5EF4-FFF2-40B4-BE49-F238E27FC236}">
                <a16:creationId xmlns:a16="http://schemas.microsoft.com/office/drawing/2014/main" id="{74D71825-53A5-4827-96A9-3F8FB308D7D8}"/>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1276948346"/>
      </p:ext>
    </p:extLst>
  </p:cSld>
  <p:clrMapOvr>
    <a:masterClrMapping/>
  </p:clrMapOvr>
  <p:extLst>
    <p:ext uri="{DCECCB84-F9BA-43D5-87BE-67443E8EF086}">
      <p15:sldGuideLst xmlns:p15="http://schemas.microsoft.com/office/powerpoint/2012/main">
        <p15:guide id="1" orient="horz" pos="2160">
          <p15:clr>
            <a:srgbClr val="FBAE40"/>
          </p15:clr>
        </p15:guide>
        <p15:guide id="2" pos="6043">
          <p15:clr>
            <a:srgbClr val="FBAE40"/>
          </p15:clr>
        </p15:guide>
        <p15:guide id="3" pos="364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content layout">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746760" y="2453640"/>
            <a:ext cx="5227320" cy="924560"/>
          </a:xfrm>
        </p:spPr>
        <p:txBody>
          <a:bodyPr>
            <a:noAutofit/>
          </a:bodyPr>
          <a:lstStyle>
            <a:lvl1pPr marL="0" indent="0">
              <a:spcBef>
                <a:spcPts val="0"/>
              </a:spcBef>
              <a:buFontTx/>
              <a:buNone/>
              <a:defRPr lang="en-US" sz="252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Master text styles</a:t>
            </a:r>
          </a:p>
        </p:txBody>
      </p:sp>
      <p:sp>
        <p:nvSpPr>
          <p:cNvPr id="11" name="Text Placeholder 11"/>
          <p:cNvSpPr>
            <a:spLocks noGrp="1"/>
          </p:cNvSpPr>
          <p:nvPr>
            <p:ph type="body" sz="quarter" idx="16"/>
          </p:nvPr>
        </p:nvSpPr>
        <p:spPr>
          <a:xfrm>
            <a:off x="6934200" y="2453640"/>
            <a:ext cx="5227320" cy="924560"/>
          </a:xfrm>
        </p:spPr>
        <p:txBody>
          <a:bodyPr>
            <a:noAutofit/>
          </a:bodyPr>
          <a:lstStyle>
            <a:lvl1pPr marL="0" indent="0">
              <a:spcBef>
                <a:spcPts val="0"/>
              </a:spcBef>
              <a:buFontTx/>
              <a:buNone/>
              <a:defRPr lang="en-US" sz="252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Master text styles</a:t>
            </a:r>
          </a:p>
        </p:txBody>
      </p:sp>
      <p:sp>
        <p:nvSpPr>
          <p:cNvPr id="3" name="Content Placeholder 2"/>
          <p:cNvSpPr>
            <a:spLocks noGrp="1"/>
          </p:cNvSpPr>
          <p:nvPr>
            <p:ph sz="quarter" idx="17"/>
          </p:nvPr>
        </p:nvSpPr>
        <p:spPr>
          <a:xfrm>
            <a:off x="746760" y="3452284"/>
            <a:ext cx="5227320" cy="5188798"/>
          </a:xfrm>
        </p:spPr>
        <p:txBody>
          <a:bodyPr vert="horz" lIns="91440" tIns="45720" rIns="91440" bIns="45720" rtlCol="0">
            <a:normAutofit/>
          </a:bodyPr>
          <a:lstStyle>
            <a:lvl1pPr marL="0" indent="0">
              <a:spcBef>
                <a:spcPts val="0"/>
              </a:spcBef>
              <a:buFontTx/>
              <a:buNone/>
              <a:defRPr lang="en-US" sz="1680">
                <a:latin typeface="Montserrat" panose="00000500000000000000" pitchFamily="2" charset="0"/>
              </a:defRPr>
            </a:lvl1pPr>
          </a:lstStyle>
          <a:p>
            <a:pPr marL="0" lvl="0" indent="0">
              <a:spcBef>
                <a:spcPts val="0"/>
              </a:spcBef>
              <a:buFontTx/>
              <a:buNone/>
            </a:pPr>
            <a:r>
              <a:rPr lang="en-US"/>
              <a:t>Click to edit Master text styles</a:t>
            </a:r>
          </a:p>
        </p:txBody>
      </p:sp>
      <p:sp>
        <p:nvSpPr>
          <p:cNvPr id="17" name="Content Placeholder 2"/>
          <p:cNvSpPr>
            <a:spLocks noGrp="1"/>
          </p:cNvSpPr>
          <p:nvPr>
            <p:ph sz="quarter" idx="18"/>
          </p:nvPr>
        </p:nvSpPr>
        <p:spPr>
          <a:xfrm>
            <a:off x="6934200" y="3452284"/>
            <a:ext cx="5227320" cy="5188798"/>
          </a:xfrm>
        </p:spPr>
        <p:txBody>
          <a:bodyPr vert="horz" lIns="91440" tIns="45720" rIns="91440" bIns="45720" rtlCol="0">
            <a:normAutofit/>
          </a:bodyPr>
          <a:lstStyle>
            <a:lvl1pPr marL="0" indent="0">
              <a:spcBef>
                <a:spcPts val="0"/>
              </a:spcBef>
              <a:buFontTx/>
              <a:buNone/>
              <a:defRPr lang="en-US" sz="1680" smtClean="0">
                <a:latin typeface="Montserrat" panose="00000500000000000000" pitchFamily="2" charset="0"/>
              </a:defRPr>
            </a:lvl1pPr>
            <a:lvl2pPr marL="0" indent="0">
              <a:buFontTx/>
              <a:buNone/>
              <a:defRPr lang="en-US" sz="2100" smtClean="0"/>
            </a:lvl2pPr>
            <a:lvl3pPr marL="0" indent="0">
              <a:buFontTx/>
              <a:buNone/>
              <a:defRPr lang="en-US" sz="2100" smtClean="0"/>
            </a:lvl3pPr>
            <a:lvl4pPr marL="0" indent="0">
              <a:buFontTx/>
              <a:buNone/>
              <a:defRPr lang="en-US" sz="2100" smtClean="0"/>
            </a:lvl4pPr>
            <a:lvl5pPr marL="0" indent="0">
              <a:buFontTx/>
              <a:buNone/>
              <a:defRPr lang="en-US" sz="2100"/>
            </a:lvl5pPr>
          </a:lstStyle>
          <a:p>
            <a:pPr marL="0" lvl="0" indent="0">
              <a:spcBef>
                <a:spcPts val="0"/>
              </a:spcBef>
              <a:buFontTx/>
              <a:buNone/>
            </a:pPr>
            <a:r>
              <a:rPr lang="en-US"/>
              <a:t>Click to edit Master text styles</a:t>
            </a:r>
          </a:p>
        </p:txBody>
      </p:sp>
      <p:sp>
        <p:nvSpPr>
          <p:cNvPr id="13" name="Title Placeholder 1">
            <a:extLst>
              <a:ext uri="{FF2B5EF4-FFF2-40B4-BE49-F238E27FC236}">
                <a16:creationId xmlns:a16="http://schemas.microsoft.com/office/drawing/2014/main" id="{001D9702-9CE7-4A4D-B710-AEDCF52C44B1}"/>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209514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_Two column content layout">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746760" y="2453640"/>
            <a:ext cx="3947160" cy="924560"/>
          </a:xfrm>
        </p:spPr>
        <p:txBody>
          <a:bodyPr>
            <a:normAutofit/>
          </a:bodyPr>
          <a:lstStyle>
            <a:lvl1pPr marL="0" indent="0">
              <a:spcBef>
                <a:spcPts val="0"/>
              </a:spcBef>
              <a:buFontTx/>
              <a:buNone/>
              <a:defRPr lang="en-US" sz="252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text styles</a:t>
            </a:r>
          </a:p>
        </p:txBody>
      </p:sp>
      <p:sp>
        <p:nvSpPr>
          <p:cNvPr id="11" name="Text Placeholder 11"/>
          <p:cNvSpPr>
            <a:spLocks noGrp="1"/>
          </p:cNvSpPr>
          <p:nvPr>
            <p:ph type="body" sz="quarter" idx="16"/>
          </p:nvPr>
        </p:nvSpPr>
        <p:spPr>
          <a:xfrm>
            <a:off x="5654040" y="2453640"/>
            <a:ext cx="6507480" cy="924560"/>
          </a:xfrm>
        </p:spPr>
        <p:txBody>
          <a:bodyPr>
            <a:normAutofit/>
          </a:bodyPr>
          <a:lstStyle>
            <a:lvl1pPr marL="0" indent="0">
              <a:spcBef>
                <a:spcPts val="0"/>
              </a:spcBef>
              <a:buFontTx/>
              <a:buNone/>
              <a:defRPr lang="en-US" sz="252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Master text styles</a:t>
            </a:r>
          </a:p>
        </p:txBody>
      </p:sp>
      <p:sp>
        <p:nvSpPr>
          <p:cNvPr id="3" name="Content Placeholder 2"/>
          <p:cNvSpPr>
            <a:spLocks noGrp="1"/>
          </p:cNvSpPr>
          <p:nvPr>
            <p:ph sz="quarter" idx="17"/>
          </p:nvPr>
        </p:nvSpPr>
        <p:spPr>
          <a:xfrm>
            <a:off x="746760" y="3452284"/>
            <a:ext cx="3947160" cy="5188798"/>
          </a:xfrm>
        </p:spPr>
        <p:txBody>
          <a:bodyPr vert="horz" lIns="91440" tIns="45720" rIns="91440" bIns="45720" rtlCol="0">
            <a:normAutofit/>
          </a:bodyPr>
          <a:lstStyle>
            <a:lvl1pPr marL="0" indent="0">
              <a:spcBef>
                <a:spcPts val="0"/>
              </a:spcBef>
              <a:buFontTx/>
              <a:buNone/>
              <a:defRPr lang="en-US" sz="1680"/>
            </a:lvl1pPr>
          </a:lstStyle>
          <a:p>
            <a:pPr marL="0" lvl="0" indent="0">
              <a:spcBef>
                <a:spcPts val="0"/>
              </a:spcBef>
              <a:buFontTx/>
              <a:buNone/>
            </a:pPr>
            <a:r>
              <a:rPr lang="en-US"/>
              <a:t>Click to edit Master text styles</a:t>
            </a:r>
          </a:p>
        </p:txBody>
      </p:sp>
      <p:sp>
        <p:nvSpPr>
          <p:cNvPr id="17" name="Content Placeholder 2"/>
          <p:cNvSpPr>
            <a:spLocks noGrp="1"/>
          </p:cNvSpPr>
          <p:nvPr>
            <p:ph sz="quarter" idx="18"/>
          </p:nvPr>
        </p:nvSpPr>
        <p:spPr>
          <a:xfrm>
            <a:off x="5654040" y="3452284"/>
            <a:ext cx="6507480" cy="5188798"/>
          </a:xfrm>
        </p:spPr>
        <p:txBody>
          <a:bodyPr vert="horz" lIns="91440" tIns="45720" rIns="91440" bIns="45720" rtlCol="0">
            <a:normAutofit/>
          </a:bodyPr>
          <a:lstStyle>
            <a:lvl1pPr marL="0" indent="0">
              <a:spcBef>
                <a:spcPts val="0"/>
              </a:spcBef>
              <a:buFontTx/>
              <a:buNone/>
              <a:defRPr lang="en-US" sz="1680" smtClean="0"/>
            </a:lvl1pPr>
            <a:lvl2pPr marL="0" indent="0">
              <a:buFontTx/>
              <a:buNone/>
              <a:defRPr lang="en-US" sz="2100" smtClean="0"/>
            </a:lvl2pPr>
            <a:lvl3pPr marL="0" indent="0">
              <a:buFontTx/>
              <a:buNone/>
              <a:defRPr lang="en-US" sz="2100" smtClean="0"/>
            </a:lvl3pPr>
            <a:lvl4pPr marL="0" indent="0">
              <a:buFontTx/>
              <a:buNone/>
              <a:defRPr lang="en-US" sz="2100" smtClean="0"/>
            </a:lvl4pPr>
            <a:lvl5pPr marL="0" indent="0">
              <a:buFontTx/>
              <a:buNone/>
              <a:defRPr lang="en-US" sz="2100"/>
            </a:lvl5pPr>
          </a:lstStyle>
          <a:p>
            <a:pPr marL="0" lvl="0" indent="0">
              <a:spcBef>
                <a:spcPts val="0"/>
              </a:spcBef>
              <a:buFontTx/>
              <a:buNone/>
            </a:pPr>
            <a:r>
              <a:rPr lang="en-US"/>
              <a:t>Click to edit Master text styles</a:t>
            </a:r>
          </a:p>
        </p:txBody>
      </p:sp>
      <p:sp>
        <p:nvSpPr>
          <p:cNvPr id="13" name="Title Placeholder 1">
            <a:extLst>
              <a:ext uri="{FF2B5EF4-FFF2-40B4-BE49-F238E27FC236}">
                <a16:creationId xmlns:a16="http://schemas.microsoft.com/office/drawing/2014/main" id="{6E8D47BB-C220-4BC9-95CE-BADF7648A101}"/>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3790426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2/3_Two column content layout">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8214360" y="2453640"/>
            <a:ext cx="3947160" cy="924560"/>
          </a:xfrm>
        </p:spPr>
        <p:txBody>
          <a:bodyPr>
            <a:noAutofit/>
          </a:bodyPr>
          <a:lstStyle>
            <a:lvl1pPr marL="0" indent="0">
              <a:spcBef>
                <a:spcPts val="0"/>
              </a:spcBef>
              <a:buFontTx/>
              <a:buNone/>
              <a:defRPr lang="en-US" sz="252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text styles</a:t>
            </a:r>
          </a:p>
        </p:txBody>
      </p:sp>
      <p:sp>
        <p:nvSpPr>
          <p:cNvPr id="11" name="Text Placeholder 11"/>
          <p:cNvSpPr>
            <a:spLocks noGrp="1"/>
          </p:cNvSpPr>
          <p:nvPr>
            <p:ph type="body" sz="quarter" idx="16"/>
          </p:nvPr>
        </p:nvSpPr>
        <p:spPr>
          <a:xfrm>
            <a:off x="746760" y="2453640"/>
            <a:ext cx="6507480" cy="924560"/>
          </a:xfrm>
        </p:spPr>
        <p:txBody>
          <a:bodyPr>
            <a:normAutofit/>
          </a:bodyPr>
          <a:lstStyle>
            <a:lvl1pPr marL="0" indent="0">
              <a:spcBef>
                <a:spcPts val="0"/>
              </a:spcBef>
              <a:buFontTx/>
              <a:buNone/>
              <a:defRPr lang="en-US" sz="252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Master text styles</a:t>
            </a:r>
          </a:p>
        </p:txBody>
      </p:sp>
      <p:sp>
        <p:nvSpPr>
          <p:cNvPr id="3" name="Content Placeholder 2"/>
          <p:cNvSpPr>
            <a:spLocks noGrp="1"/>
          </p:cNvSpPr>
          <p:nvPr>
            <p:ph sz="quarter" idx="17"/>
          </p:nvPr>
        </p:nvSpPr>
        <p:spPr>
          <a:xfrm>
            <a:off x="8214360" y="3452284"/>
            <a:ext cx="3947160" cy="5188798"/>
          </a:xfrm>
        </p:spPr>
        <p:txBody>
          <a:bodyPr vert="horz" lIns="91440" tIns="45720" rIns="91440" bIns="45720" rtlCol="0">
            <a:normAutofit/>
          </a:bodyPr>
          <a:lstStyle>
            <a:lvl1pPr marL="0" indent="0">
              <a:spcBef>
                <a:spcPts val="0"/>
              </a:spcBef>
              <a:buFontTx/>
              <a:buNone/>
              <a:defRPr lang="en-US" sz="1680"/>
            </a:lvl1pPr>
          </a:lstStyle>
          <a:p>
            <a:pPr marL="0" lvl="0" indent="0">
              <a:spcBef>
                <a:spcPts val="0"/>
              </a:spcBef>
              <a:buFontTx/>
              <a:buNone/>
            </a:pPr>
            <a:r>
              <a:rPr lang="en-US"/>
              <a:t>Click to edit Master text styles</a:t>
            </a:r>
          </a:p>
        </p:txBody>
      </p:sp>
      <p:sp>
        <p:nvSpPr>
          <p:cNvPr id="17" name="Content Placeholder 2"/>
          <p:cNvSpPr>
            <a:spLocks noGrp="1"/>
          </p:cNvSpPr>
          <p:nvPr>
            <p:ph sz="quarter" idx="18"/>
          </p:nvPr>
        </p:nvSpPr>
        <p:spPr>
          <a:xfrm>
            <a:off x="746760" y="3452284"/>
            <a:ext cx="6507480" cy="5188798"/>
          </a:xfrm>
        </p:spPr>
        <p:txBody>
          <a:bodyPr vert="horz" lIns="91440" tIns="45720" rIns="91440" bIns="45720" rtlCol="0">
            <a:normAutofit/>
          </a:bodyPr>
          <a:lstStyle>
            <a:lvl1pPr marL="0" indent="0">
              <a:spcBef>
                <a:spcPts val="0"/>
              </a:spcBef>
              <a:buFontTx/>
              <a:buNone/>
              <a:defRPr lang="en-US" sz="1680" smtClean="0"/>
            </a:lvl1pPr>
            <a:lvl2pPr marL="0" indent="0">
              <a:buFontTx/>
              <a:buNone/>
              <a:defRPr lang="en-US" sz="2100" smtClean="0"/>
            </a:lvl2pPr>
            <a:lvl3pPr marL="0" indent="0">
              <a:buFontTx/>
              <a:buNone/>
              <a:defRPr lang="en-US" sz="2100" smtClean="0"/>
            </a:lvl3pPr>
            <a:lvl4pPr marL="0" indent="0">
              <a:buFontTx/>
              <a:buNone/>
              <a:defRPr lang="en-US" sz="2100" smtClean="0"/>
            </a:lvl4pPr>
            <a:lvl5pPr marL="0" indent="0">
              <a:buFontTx/>
              <a:buNone/>
              <a:defRPr lang="en-US" sz="2100"/>
            </a:lvl5pPr>
          </a:lstStyle>
          <a:p>
            <a:pPr marL="0" lvl="0" indent="0">
              <a:spcBef>
                <a:spcPts val="0"/>
              </a:spcBef>
              <a:buFontTx/>
              <a:buNone/>
            </a:pPr>
            <a:r>
              <a:rPr lang="en-US"/>
              <a:t>Click to edit Master text styles</a:t>
            </a:r>
          </a:p>
        </p:txBody>
      </p:sp>
      <p:sp>
        <p:nvSpPr>
          <p:cNvPr id="13" name="Title Placeholder 1">
            <a:extLst>
              <a:ext uri="{FF2B5EF4-FFF2-40B4-BE49-F238E27FC236}">
                <a16:creationId xmlns:a16="http://schemas.microsoft.com/office/drawing/2014/main" id="{507BE5E8-8C04-460A-BC36-F511E9994C89}"/>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637455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ight column image">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746760" y="2453640"/>
            <a:ext cx="5227320" cy="924560"/>
          </a:xfrm>
        </p:spPr>
        <p:txBody>
          <a:bodyPr>
            <a:noAutofit/>
          </a:bodyPr>
          <a:lstStyle>
            <a:lvl1pPr marL="0" indent="0">
              <a:spcBef>
                <a:spcPts val="0"/>
              </a:spcBef>
              <a:buFontTx/>
              <a:buNone/>
              <a:defRPr lang="en-US" sz="252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Master text styles</a:t>
            </a:r>
          </a:p>
        </p:txBody>
      </p:sp>
      <p:sp>
        <p:nvSpPr>
          <p:cNvPr id="11" name="Text Placeholder 11"/>
          <p:cNvSpPr>
            <a:spLocks noGrp="1"/>
          </p:cNvSpPr>
          <p:nvPr>
            <p:ph type="body" sz="quarter" idx="16"/>
          </p:nvPr>
        </p:nvSpPr>
        <p:spPr>
          <a:xfrm>
            <a:off x="6934200" y="2453640"/>
            <a:ext cx="5227320" cy="924560"/>
          </a:xfrm>
        </p:spPr>
        <p:txBody>
          <a:bodyPr>
            <a:noAutofit/>
          </a:bodyPr>
          <a:lstStyle>
            <a:lvl1pPr marL="0" indent="0">
              <a:spcBef>
                <a:spcPts val="0"/>
              </a:spcBef>
              <a:buFontTx/>
              <a:buNone/>
              <a:defRPr lang="en-US" sz="252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Master text styles</a:t>
            </a:r>
          </a:p>
        </p:txBody>
      </p:sp>
      <p:sp>
        <p:nvSpPr>
          <p:cNvPr id="3" name="Content Placeholder 2"/>
          <p:cNvSpPr>
            <a:spLocks noGrp="1"/>
          </p:cNvSpPr>
          <p:nvPr>
            <p:ph sz="quarter" idx="17"/>
          </p:nvPr>
        </p:nvSpPr>
        <p:spPr>
          <a:xfrm>
            <a:off x="746760" y="3452284"/>
            <a:ext cx="5227320" cy="5188798"/>
          </a:xfrm>
        </p:spPr>
        <p:txBody>
          <a:bodyPr vert="horz" lIns="91440" tIns="45720" rIns="91440" bIns="45720" rtlCol="0">
            <a:normAutofit/>
          </a:bodyPr>
          <a:lstStyle>
            <a:lvl1pPr marL="0" indent="0">
              <a:buFontTx/>
              <a:buNone/>
              <a:defRPr lang="en-US" sz="1680" smtClean="0"/>
            </a:lvl1pPr>
            <a:lvl2pPr marL="0" indent="0">
              <a:buFontTx/>
              <a:buNone/>
              <a:defRPr lang="en-US" sz="1680" smtClean="0"/>
            </a:lvl2pPr>
            <a:lvl3pPr marL="0" indent="0">
              <a:buFontTx/>
              <a:buNone/>
              <a:defRPr lang="en-US" sz="1680" smtClean="0"/>
            </a:lvl3pPr>
            <a:lvl4pPr marL="0" indent="0">
              <a:buFontTx/>
              <a:buNone/>
              <a:defRPr lang="en-US" sz="1680" smtClean="0"/>
            </a:lvl4pPr>
            <a:lvl5pPr marL="0" indent="0">
              <a:buFontTx/>
              <a:buNone/>
              <a:defRPr lang="en-US" sz="1680"/>
            </a:lvl5pPr>
          </a:lstStyle>
          <a:p>
            <a:pPr marL="0" lvl="0" indent="0">
              <a:spcBef>
                <a:spcPts val="0"/>
              </a:spcBef>
              <a:buFontTx/>
              <a:buNone/>
            </a:pPr>
            <a:r>
              <a:rPr lang="en-US"/>
              <a:t>Click to edit Master text styles</a:t>
            </a:r>
          </a:p>
        </p:txBody>
      </p:sp>
      <p:sp>
        <p:nvSpPr>
          <p:cNvPr id="14" name="Picture Placeholder 3"/>
          <p:cNvSpPr>
            <a:spLocks noGrp="1"/>
          </p:cNvSpPr>
          <p:nvPr>
            <p:ph type="pic" sz="quarter" idx="21"/>
          </p:nvPr>
        </p:nvSpPr>
        <p:spPr>
          <a:xfrm>
            <a:off x="6916421" y="3520441"/>
            <a:ext cx="5245100" cy="4897879"/>
          </a:xfrm>
          <a:solidFill>
            <a:schemeClr val="bg2"/>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en-US">
                <a:solidFill>
                  <a:schemeClr val="lt1"/>
                </a:solidFill>
              </a:defRPr>
            </a:lvl1pPr>
          </a:lstStyle>
          <a:p>
            <a:pPr marL="0" lvl="0" algn="ctr"/>
            <a:r>
              <a:rPr lang="en-US"/>
              <a:t>Click icon to add picture</a:t>
            </a:r>
          </a:p>
        </p:txBody>
      </p:sp>
      <p:sp>
        <p:nvSpPr>
          <p:cNvPr id="13" name="Title Placeholder 1">
            <a:extLst>
              <a:ext uri="{FF2B5EF4-FFF2-40B4-BE49-F238E27FC236}">
                <a16:creationId xmlns:a16="http://schemas.microsoft.com/office/drawing/2014/main" id="{AEA15FD0-D864-4E4D-8868-6E0FF5FB4601}"/>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2869414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text layout">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746760" y="2453640"/>
            <a:ext cx="5227320" cy="924560"/>
          </a:xfrm>
        </p:spPr>
        <p:txBody>
          <a:bodyPr>
            <a:noAutofit/>
          </a:bodyPr>
          <a:lstStyle>
            <a:lvl1pPr marL="0" indent="0">
              <a:spcBef>
                <a:spcPts val="0"/>
              </a:spcBef>
              <a:buFontTx/>
              <a:buNone/>
              <a:defRPr lang="en-US" sz="252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Master text styles</a:t>
            </a:r>
          </a:p>
        </p:txBody>
      </p:sp>
      <p:sp>
        <p:nvSpPr>
          <p:cNvPr id="14" name="Text Placeholder 13"/>
          <p:cNvSpPr>
            <a:spLocks noGrp="1"/>
          </p:cNvSpPr>
          <p:nvPr>
            <p:ph type="body" sz="quarter" idx="14"/>
          </p:nvPr>
        </p:nvSpPr>
        <p:spPr>
          <a:xfrm>
            <a:off x="746760" y="3432126"/>
            <a:ext cx="5227320" cy="5189106"/>
          </a:xfrm>
        </p:spPr>
        <p:txBody>
          <a:bodyPr vert="horz" lIns="91440" tIns="45720" rIns="91440" bIns="45720" rtlCol="0">
            <a:normAutofit/>
          </a:bodyPr>
          <a:lstStyle>
            <a:lvl1pPr marL="0" indent="0" algn="l" defTabSz="1280129" rtl="0" eaLnBrk="1" latinLnBrk="0" hangingPunct="1">
              <a:spcBef>
                <a:spcPts val="0"/>
              </a:spcBef>
              <a:buFontTx/>
              <a:buNone/>
              <a:defRPr lang="en-US" sz="1680" b="0" kern="1200" dirty="0">
                <a:solidFill>
                  <a:schemeClr val="tx1">
                    <a:lumMod val="75000"/>
                    <a:lumOff val="25000"/>
                  </a:schemeClr>
                </a:solidFill>
                <a:latin typeface="Montserrat" panose="00000500000000000000" pitchFamily="2" charset="0"/>
                <a:ea typeface="+mn-ea"/>
                <a:cs typeface="+mn-cs"/>
              </a:defRPr>
            </a:lvl1pPr>
            <a:lvl2pPr marL="0" indent="0" algn="l" defTabSz="1280129" rtl="0" eaLnBrk="1" latinLnBrk="0" hangingPunct="1">
              <a:spcBef>
                <a:spcPts val="0"/>
              </a:spcBef>
              <a:buFontTx/>
              <a:buNone/>
              <a:defRPr lang="en-US" sz="1680" b="1" kern="1200" dirty="0">
                <a:solidFill>
                  <a:schemeClr val="tx1"/>
                </a:solidFill>
                <a:latin typeface="Montserrat" panose="00000500000000000000" pitchFamily="2" charset="0"/>
                <a:ea typeface="+mn-ea"/>
                <a:cs typeface="Segoe UI Semibold" panose="020B0702040204020203" pitchFamily="34" charset="0"/>
              </a:defRPr>
            </a:lvl2pPr>
            <a:lvl3pPr marL="0" indent="0" algn="l" defTabSz="1280129" rtl="0" eaLnBrk="1" latinLnBrk="0" hangingPunct="1">
              <a:spcBef>
                <a:spcPts val="0"/>
              </a:spcBef>
              <a:buFontTx/>
              <a:buNone/>
              <a:defRPr lang="en-US" sz="1680" kern="1200" dirty="0">
                <a:solidFill>
                  <a:schemeClr val="tx1"/>
                </a:solidFill>
                <a:latin typeface="Montserrat SemiBold" panose="00000700000000000000" pitchFamily="2" charset="0"/>
                <a:ea typeface="+mn-ea"/>
                <a:cs typeface="+mn-cs"/>
              </a:defRPr>
            </a:lvl3pPr>
            <a:lvl4pPr marL="0" indent="0" algn="l" defTabSz="1280129" rtl="0" eaLnBrk="1" latinLnBrk="0" hangingPunct="1">
              <a:spcBef>
                <a:spcPts val="0"/>
              </a:spcBef>
              <a:buFontTx/>
              <a:buNone/>
              <a:defRPr lang="en-US" sz="1680" kern="1200" dirty="0">
                <a:solidFill>
                  <a:schemeClr val="tx1"/>
                </a:solidFill>
                <a:latin typeface="Montserrat" panose="00000500000000000000" pitchFamily="2" charset="0"/>
                <a:ea typeface="+mn-ea"/>
                <a:cs typeface="+mn-cs"/>
              </a:defRPr>
            </a:lvl4pPr>
            <a:lvl5pPr marL="300038" indent="-300038" algn="l" defTabSz="1280129" rtl="0" eaLnBrk="1" latinLnBrk="0" hangingPunct="1">
              <a:spcBef>
                <a:spcPts val="0"/>
              </a:spcBef>
              <a:buFontTx/>
              <a:buNone/>
              <a:defRPr lang="en-US" sz="1680" kern="1200" dirty="0">
                <a:solidFill>
                  <a:schemeClr val="tx1"/>
                </a:solidFill>
                <a:latin typeface="Montserrat" panose="00000500000000000000" pitchFamily="2" charset="0"/>
                <a:ea typeface="+mn-ea"/>
                <a:cs typeface="+mn-cs"/>
              </a:defRPr>
            </a:lvl5pPr>
          </a:lstStyle>
          <a:p>
            <a:pPr marL="0" lvl="0" indent="0">
              <a:buFontTx/>
              <a:buNone/>
            </a:pPr>
            <a:r>
              <a:rPr lang="en-US"/>
              <a:t>Click to edit Master text styles</a:t>
            </a:r>
          </a:p>
        </p:txBody>
      </p:sp>
      <p:sp>
        <p:nvSpPr>
          <p:cNvPr id="10" name="Text Placeholder 13"/>
          <p:cNvSpPr>
            <a:spLocks noGrp="1"/>
          </p:cNvSpPr>
          <p:nvPr>
            <p:ph type="body" sz="quarter" idx="15"/>
          </p:nvPr>
        </p:nvSpPr>
        <p:spPr>
          <a:xfrm>
            <a:off x="6934200" y="3432126"/>
            <a:ext cx="5227320" cy="5189106"/>
          </a:xfrm>
        </p:spPr>
        <p:txBody>
          <a:bodyPr vert="horz" lIns="91440" tIns="45720" rIns="91440" bIns="45720" rtlCol="0">
            <a:normAutofit/>
          </a:bodyPr>
          <a:lstStyle>
            <a:lvl1pPr marL="0" indent="0" algn="l" defTabSz="1280129" rtl="0" eaLnBrk="1" latinLnBrk="0" hangingPunct="1">
              <a:spcBef>
                <a:spcPts val="0"/>
              </a:spcBef>
              <a:buFontTx/>
              <a:buNone/>
              <a:defRPr lang="en-US" sz="1680" b="0" kern="1200" dirty="0">
                <a:solidFill>
                  <a:schemeClr val="tx1">
                    <a:lumMod val="75000"/>
                    <a:lumOff val="25000"/>
                  </a:schemeClr>
                </a:solidFill>
                <a:latin typeface="Montserrat" panose="00000500000000000000" pitchFamily="2" charset="0"/>
                <a:ea typeface="+mn-ea"/>
                <a:cs typeface="+mn-cs"/>
              </a:defRPr>
            </a:lvl1pPr>
            <a:lvl2pPr marL="0" indent="0" algn="l" defTabSz="1280129" rtl="0" eaLnBrk="1" latinLnBrk="0" hangingPunct="1">
              <a:spcBef>
                <a:spcPts val="0"/>
              </a:spcBef>
              <a:buFontTx/>
              <a:buNone/>
              <a:defRPr lang="en-US" sz="1680" b="1" kern="1200" dirty="0">
                <a:solidFill>
                  <a:schemeClr val="accent6"/>
                </a:solidFill>
                <a:latin typeface="Montserrat" panose="00000500000000000000" pitchFamily="2" charset="0"/>
                <a:ea typeface="+mn-ea"/>
                <a:cs typeface="Segoe UI Semibold" panose="020B0702040204020203" pitchFamily="34" charset="0"/>
              </a:defRPr>
            </a:lvl2pPr>
            <a:lvl3pPr marL="0" indent="0" algn="l" defTabSz="1280129" rtl="0" eaLnBrk="1" latinLnBrk="0" hangingPunct="1">
              <a:spcBef>
                <a:spcPts val="0"/>
              </a:spcBef>
              <a:buFontTx/>
              <a:buNone/>
              <a:defRPr lang="en-US" sz="1470" kern="1200" dirty="0">
                <a:solidFill>
                  <a:schemeClr val="accent2"/>
                </a:solidFill>
                <a:latin typeface="Montserrat SemiBold" panose="00000700000000000000" pitchFamily="2" charset="0"/>
                <a:ea typeface="+mn-ea"/>
                <a:cs typeface="+mn-cs"/>
              </a:defRPr>
            </a:lvl3pPr>
            <a:lvl4pPr marL="0" indent="0" algn="l" defTabSz="1280129" rtl="0" eaLnBrk="1" latinLnBrk="0" hangingPunct="1">
              <a:spcBef>
                <a:spcPts val="0"/>
              </a:spcBef>
              <a:buFontTx/>
              <a:buNone/>
              <a:defRPr lang="en-US" sz="1260" kern="1200" dirty="0">
                <a:solidFill>
                  <a:schemeClr val="tx1">
                    <a:lumMod val="75000"/>
                    <a:lumOff val="25000"/>
                  </a:schemeClr>
                </a:solidFill>
                <a:latin typeface="Montserrat" panose="00000500000000000000" pitchFamily="2" charset="0"/>
                <a:ea typeface="+mn-ea"/>
                <a:cs typeface="+mn-cs"/>
              </a:defRPr>
            </a:lvl4pPr>
            <a:lvl5pPr marL="300038" indent="-300038" algn="l" defTabSz="1280129" rtl="0" eaLnBrk="1" latinLnBrk="0" hangingPunct="1">
              <a:spcBef>
                <a:spcPts val="0"/>
              </a:spcBef>
              <a:buFontTx/>
              <a:buNone/>
              <a:defRPr lang="en-US" sz="1260" kern="1200" dirty="0">
                <a:solidFill>
                  <a:schemeClr val="tx1">
                    <a:lumMod val="75000"/>
                    <a:lumOff val="25000"/>
                  </a:schemeClr>
                </a:solidFill>
                <a:latin typeface="Montserrat" panose="00000500000000000000" pitchFamily="2" charset="0"/>
                <a:ea typeface="+mn-ea"/>
                <a:cs typeface="+mn-cs"/>
              </a:defRPr>
            </a:lvl5pPr>
          </a:lstStyle>
          <a:p>
            <a:pPr marL="0" lvl="0" indent="0" algn="l" defTabSz="1280129" rtl="0" eaLnBrk="1" latinLnBrk="0" hangingPunct="1">
              <a:spcBef>
                <a:spcPts val="0"/>
              </a:spcBef>
              <a:buFontTx/>
              <a:buNone/>
            </a:pPr>
            <a:r>
              <a:rPr lang="en-US"/>
              <a:t>Click to edit Master text styles</a:t>
            </a:r>
          </a:p>
        </p:txBody>
      </p:sp>
      <p:sp>
        <p:nvSpPr>
          <p:cNvPr id="11" name="Text Placeholder 11"/>
          <p:cNvSpPr>
            <a:spLocks noGrp="1"/>
          </p:cNvSpPr>
          <p:nvPr>
            <p:ph type="body" sz="quarter" idx="16"/>
          </p:nvPr>
        </p:nvSpPr>
        <p:spPr>
          <a:xfrm>
            <a:off x="6934200" y="2453640"/>
            <a:ext cx="5227320" cy="924560"/>
          </a:xfrm>
        </p:spPr>
        <p:txBody>
          <a:bodyPr>
            <a:noAutofit/>
          </a:bodyPr>
          <a:lstStyle>
            <a:lvl1pPr marL="0" indent="0">
              <a:spcBef>
                <a:spcPts val="0"/>
              </a:spcBef>
              <a:buFontTx/>
              <a:buNone/>
              <a:defRPr lang="en-US" sz="252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Master text styles</a:t>
            </a:r>
          </a:p>
        </p:txBody>
      </p:sp>
      <p:sp>
        <p:nvSpPr>
          <p:cNvPr id="13" name="Title Placeholder 1">
            <a:extLst>
              <a:ext uri="{FF2B5EF4-FFF2-40B4-BE49-F238E27FC236}">
                <a16:creationId xmlns:a16="http://schemas.microsoft.com/office/drawing/2014/main" id="{78585A62-AEE1-4F36-B2E7-BF1B7EA732DD}"/>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3339760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lumn layout_">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746760" y="2453640"/>
            <a:ext cx="3413760" cy="924560"/>
          </a:xfrm>
        </p:spPr>
        <p:txBody>
          <a:bodyPr>
            <a:noAutofit/>
          </a:bodyPr>
          <a:lstStyle>
            <a:lvl1pPr marL="0" indent="0">
              <a:spcBef>
                <a:spcPts val="0"/>
              </a:spcBef>
              <a:buFontTx/>
              <a:buNone/>
              <a:defRPr lang="en-US" sz="252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Master text styles</a:t>
            </a:r>
          </a:p>
        </p:txBody>
      </p:sp>
      <p:sp>
        <p:nvSpPr>
          <p:cNvPr id="22" name="Text Placeholder 11"/>
          <p:cNvSpPr>
            <a:spLocks noGrp="1"/>
          </p:cNvSpPr>
          <p:nvPr>
            <p:ph type="body" sz="quarter" idx="15"/>
          </p:nvPr>
        </p:nvSpPr>
        <p:spPr>
          <a:xfrm>
            <a:off x="4747260" y="2453640"/>
            <a:ext cx="3413760" cy="924560"/>
          </a:xfrm>
        </p:spPr>
        <p:txBody>
          <a:bodyPr>
            <a:noAutofit/>
          </a:bodyPr>
          <a:lstStyle>
            <a:lvl1pPr marL="0" indent="0">
              <a:spcBef>
                <a:spcPts val="0"/>
              </a:spcBef>
              <a:buFontTx/>
              <a:buNone/>
              <a:defRPr lang="en-US" sz="252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Master text styles</a:t>
            </a:r>
          </a:p>
        </p:txBody>
      </p:sp>
      <p:sp>
        <p:nvSpPr>
          <p:cNvPr id="26" name="Text Placeholder 11"/>
          <p:cNvSpPr>
            <a:spLocks noGrp="1"/>
          </p:cNvSpPr>
          <p:nvPr>
            <p:ph type="body" sz="quarter" idx="17"/>
          </p:nvPr>
        </p:nvSpPr>
        <p:spPr>
          <a:xfrm>
            <a:off x="8747760" y="2453640"/>
            <a:ext cx="3413760" cy="924560"/>
          </a:xfrm>
        </p:spPr>
        <p:txBody>
          <a:bodyPr>
            <a:noAutofit/>
          </a:bodyPr>
          <a:lstStyle>
            <a:lvl1pPr marL="0" indent="0">
              <a:spcBef>
                <a:spcPts val="0"/>
              </a:spcBef>
              <a:buFontTx/>
              <a:buNone/>
              <a:defRPr lang="en-US" sz="252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Master text styles</a:t>
            </a:r>
          </a:p>
        </p:txBody>
      </p:sp>
      <p:sp>
        <p:nvSpPr>
          <p:cNvPr id="3" name="Content Placeholder 2"/>
          <p:cNvSpPr>
            <a:spLocks noGrp="1"/>
          </p:cNvSpPr>
          <p:nvPr>
            <p:ph sz="quarter" idx="18"/>
          </p:nvPr>
        </p:nvSpPr>
        <p:spPr>
          <a:xfrm>
            <a:off x="746760" y="3417897"/>
            <a:ext cx="3413760" cy="5262880"/>
          </a:xfrm>
        </p:spPr>
        <p:txBody>
          <a:bodyPr vert="horz" lIns="91440" tIns="45720" rIns="91440" bIns="45720" rtlCol="0">
            <a:normAutofit/>
          </a:bodyPr>
          <a:lstStyle>
            <a:lvl1pPr marL="0" indent="0">
              <a:spcBef>
                <a:spcPts val="0"/>
              </a:spcBef>
              <a:spcAft>
                <a:spcPts val="0"/>
              </a:spcAft>
              <a:buFontTx/>
              <a:buNone/>
              <a:defRPr lang="en-US" sz="1680" kern="1200" dirty="0" smtClean="0">
                <a:solidFill>
                  <a:schemeClr val="tx1">
                    <a:lumMod val="75000"/>
                    <a:lumOff val="25000"/>
                  </a:schemeClr>
                </a:solidFill>
                <a:latin typeface="Montserrat" panose="00000500000000000000" pitchFamily="2" charset="0"/>
                <a:ea typeface="+mn-ea"/>
                <a:cs typeface="+mn-cs"/>
              </a:defRPr>
            </a:lvl1pPr>
          </a:lstStyle>
          <a:p>
            <a:pPr marL="0" lvl="0" indent="0" algn="l" defTabSz="1280129" rtl="0" eaLnBrk="1" latinLnBrk="0" hangingPunct="1">
              <a:spcBef>
                <a:spcPts val="0"/>
              </a:spcBef>
              <a:buFontTx/>
              <a:buNone/>
            </a:pPr>
            <a:r>
              <a:rPr lang="en-US"/>
              <a:t>Click to edit Master text styles</a:t>
            </a:r>
          </a:p>
        </p:txBody>
      </p:sp>
      <p:sp>
        <p:nvSpPr>
          <p:cNvPr id="17" name="Content Placeholder 2"/>
          <p:cNvSpPr>
            <a:spLocks noGrp="1"/>
          </p:cNvSpPr>
          <p:nvPr>
            <p:ph sz="quarter" idx="19"/>
          </p:nvPr>
        </p:nvSpPr>
        <p:spPr>
          <a:xfrm>
            <a:off x="4747260" y="3417897"/>
            <a:ext cx="3413760" cy="5262880"/>
          </a:xfrm>
        </p:spPr>
        <p:txBody>
          <a:bodyPr vert="horz" lIns="91440" tIns="45720" rIns="91440" bIns="45720" rtlCol="0">
            <a:normAutofit/>
          </a:bodyPr>
          <a:lstStyle>
            <a:lvl1pPr marL="0" indent="0">
              <a:spcBef>
                <a:spcPts val="0"/>
              </a:spcBef>
              <a:spcAft>
                <a:spcPts val="0"/>
              </a:spcAft>
              <a:buFontTx/>
              <a:buNone/>
              <a:defRPr lang="en-US" sz="1680" dirty="0"/>
            </a:lvl1pPr>
          </a:lstStyle>
          <a:p>
            <a:pPr marL="0" lvl="0" indent="0">
              <a:spcBef>
                <a:spcPts val="0"/>
              </a:spcBef>
              <a:spcAft>
                <a:spcPts val="0"/>
              </a:spcAft>
              <a:buFontTx/>
              <a:buNone/>
            </a:pPr>
            <a:r>
              <a:rPr lang="en-US"/>
              <a:t>Click to edit Master text styles</a:t>
            </a:r>
          </a:p>
        </p:txBody>
      </p:sp>
      <p:sp>
        <p:nvSpPr>
          <p:cNvPr id="18" name="Content Placeholder 2"/>
          <p:cNvSpPr>
            <a:spLocks noGrp="1"/>
          </p:cNvSpPr>
          <p:nvPr>
            <p:ph sz="quarter" idx="20"/>
          </p:nvPr>
        </p:nvSpPr>
        <p:spPr>
          <a:xfrm>
            <a:off x="8747760" y="3417897"/>
            <a:ext cx="3413760" cy="5262880"/>
          </a:xfrm>
        </p:spPr>
        <p:txBody>
          <a:bodyPr vert="horz" lIns="91440" tIns="45720" rIns="91440" bIns="45720" rtlCol="0">
            <a:normAutofit/>
          </a:bodyPr>
          <a:lstStyle>
            <a:lvl1pPr marL="0" indent="0">
              <a:spcBef>
                <a:spcPts val="0"/>
              </a:spcBef>
              <a:spcAft>
                <a:spcPts val="0"/>
              </a:spcAft>
              <a:buFontTx/>
              <a:buNone/>
              <a:defRPr lang="en-US" sz="1680"/>
            </a:lvl1pPr>
          </a:lstStyle>
          <a:p>
            <a:pPr marL="0" lvl="0" indent="0">
              <a:spcBef>
                <a:spcPts val="0"/>
              </a:spcBef>
              <a:buFontTx/>
              <a:buNone/>
            </a:pPr>
            <a:r>
              <a:rPr lang="en-US"/>
              <a:t>Click to edit Master text styles</a:t>
            </a:r>
          </a:p>
        </p:txBody>
      </p:sp>
      <p:sp>
        <p:nvSpPr>
          <p:cNvPr id="15" name="Title Placeholder 1">
            <a:extLst>
              <a:ext uri="{FF2B5EF4-FFF2-40B4-BE49-F238E27FC236}">
                <a16:creationId xmlns:a16="http://schemas.microsoft.com/office/drawing/2014/main" id="{1C921DB6-44FB-4F63-B7B5-E46589944022}"/>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3553648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hree column layout_">
    <p:spTree>
      <p:nvGrpSpPr>
        <p:cNvPr id="1" name=""/>
        <p:cNvGrpSpPr/>
        <p:nvPr/>
      </p:nvGrpSpPr>
      <p:grpSpPr>
        <a:xfrm>
          <a:off x="0" y="0"/>
          <a:ext cx="0" cy="0"/>
          <a:chOff x="0" y="0"/>
          <a:chExt cx="0" cy="0"/>
        </a:xfrm>
      </p:grpSpPr>
      <p:sp>
        <p:nvSpPr>
          <p:cNvPr id="23" name="Picture Placeholder 3"/>
          <p:cNvSpPr>
            <a:spLocks noGrp="1"/>
          </p:cNvSpPr>
          <p:nvPr>
            <p:ph type="pic" sz="quarter" idx="21"/>
          </p:nvPr>
        </p:nvSpPr>
        <p:spPr>
          <a:xfrm>
            <a:off x="5187316" y="2595885"/>
            <a:ext cx="3119895" cy="5618476"/>
          </a:xfrm>
          <a:solidFill>
            <a:schemeClr val="bg2"/>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en-US">
                <a:solidFill>
                  <a:schemeClr val="lt1"/>
                </a:solidFill>
              </a:defRPr>
            </a:lvl1pPr>
          </a:lstStyle>
          <a:p>
            <a:pPr marL="0" lvl="0" algn="ctr"/>
            <a:r>
              <a:rPr lang="en-US"/>
              <a:t>Click icon to add picture</a:t>
            </a:r>
          </a:p>
        </p:txBody>
      </p:sp>
      <p:sp>
        <p:nvSpPr>
          <p:cNvPr id="24" name="Picture Placeholder 3"/>
          <p:cNvSpPr>
            <a:spLocks noGrp="1"/>
          </p:cNvSpPr>
          <p:nvPr>
            <p:ph type="pic" sz="quarter" idx="22"/>
          </p:nvPr>
        </p:nvSpPr>
        <p:spPr>
          <a:xfrm>
            <a:off x="8867777" y="2595881"/>
            <a:ext cx="3119895" cy="5618480"/>
          </a:xfrm>
          <a:solidFill>
            <a:schemeClr val="bg2"/>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en-US">
                <a:solidFill>
                  <a:schemeClr val="lt1"/>
                </a:solidFill>
              </a:defRPr>
            </a:lvl1pPr>
          </a:lstStyle>
          <a:p>
            <a:pPr marL="0" lvl="0" algn="ctr"/>
            <a:r>
              <a:rPr lang="en-US"/>
              <a:t>Click icon to add picture</a:t>
            </a:r>
          </a:p>
        </p:txBody>
      </p:sp>
      <p:sp>
        <p:nvSpPr>
          <p:cNvPr id="3" name="Content Placeholder 2"/>
          <p:cNvSpPr>
            <a:spLocks noGrp="1"/>
          </p:cNvSpPr>
          <p:nvPr>
            <p:ph sz="quarter" idx="18"/>
          </p:nvPr>
        </p:nvSpPr>
        <p:spPr>
          <a:xfrm>
            <a:off x="746760" y="2453641"/>
            <a:ext cx="3966557" cy="6227137"/>
          </a:xfrm>
        </p:spPr>
        <p:txBody>
          <a:bodyPr vert="horz" lIns="91440" tIns="45720" rIns="91440" bIns="45720" rtlCol="0">
            <a:normAutofit/>
          </a:bodyPr>
          <a:lstStyle>
            <a:lvl1pPr marL="0" indent="0">
              <a:spcBef>
                <a:spcPts val="0"/>
              </a:spcBef>
              <a:spcAft>
                <a:spcPts val="0"/>
              </a:spcAft>
              <a:buFontTx/>
              <a:buNone/>
              <a:defRPr lang="en-US" sz="1680" kern="1200" dirty="0" smtClean="0">
                <a:solidFill>
                  <a:schemeClr val="tx1">
                    <a:lumMod val="75000"/>
                    <a:lumOff val="25000"/>
                  </a:schemeClr>
                </a:solidFill>
                <a:latin typeface="Montserrat" panose="00000500000000000000" pitchFamily="2" charset="0"/>
                <a:ea typeface="+mn-ea"/>
                <a:cs typeface="+mn-cs"/>
              </a:defRPr>
            </a:lvl1pPr>
          </a:lstStyle>
          <a:p>
            <a:pPr marL="0" lvl="0" indent="0" algn="l" defTabSz="1280129" rtl="0" eaLnBrk="1" latinLnBrk="0" hangingPunct="1">
              <a:spcBef>
                <a:spcPts val="0"/>
              </a:spcBef>
              <a:buFontTx/>
              <a:buNone/>
            </a:pPr>
            <a:r>
              <a:rPr lang="en-US"/>
              <a:t>Click to edit Master text styles</a:t>
            </a:r>
          </a:p>
        </p:txBody>
      </p:sp>
      <p:sp>
        <p:nvSpPr>
          <p:cNvPr id="13" name="Title Placeholder 1">
            <a:extLst>
              <a:ext uri="{FF2B5EF4-FFF2-40B4-BE49-F238E27FC236}">
                <a16:creationId xmlns:a16="http://schemas.microsoft.com/office/drawing/2014/main" id="{26A9213F-B062-4B4E-BF17-4F4D8894D88E}"/>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1558630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 Tiles layout">
    <p:spTree>
      <p:nvGrpSpPr>
        <p:cNvPr id="1" name=""/>
        <p:cNvGrpSpPr/>
        <p:nvPr/>
      </p:nvGrpSpPr>
      <p:grpSpPr>
        <a:xfrm>
          <a:off x="0" y="0"/>
          <a:ext cx="0" cy="0"/>
          <a:chOff x="0" y="0"/>
          <a:chExt cx="0" cy="0"/>
        </a:xfrm>
      </p:grpSpPr>
      <p:sp>
        <p:nvSpPr>
          <p:cNvPr id="23" name="Rectangle 22"/>
          <p:cNvSpPr/>
          <p:nvPr userDrawn="1"/>
        </p:nvSpPr>
        <p:spPr>
          <a:xfrm>
            <a:off x="853440" y="2427439"/>
            <a:ext cx="3733800" cy="284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a:p>
        </p:txBody>
      </p:sp>
      <p:sp>
        <p:nvSpPr>
          <p:cNvPr id="24" name="Rectangle 23"/>
          <p:cNvSpPr/>
          <p:nvPr userDrawn="1"/>
        </p:nvSpPr>
        <p:spPr>
          <a:xfrm>
            <a:off x="4587240" y="2427439"/>
            <a:ext cx="3733800" cy="284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a:p>
        </p:txBody>
      </p:sp>
      <p:sp>
        <p:nvSpPr>
          <p:cNvPr id="25" name="Rectangle 24"/>
          <p:cNvSpPr/>
          <p:nvPr userDrawn="1"/>
        </p:nvSpPr>
        <p:spPr>
          <a:xfrm>
            <a:off x="8321040" y="2427439"/>
            <a:ext cx="3733800" cy="284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a:p>
        </p:txBody>
      </p:sp>
      <p:sp>
        <p:nvSpPr>
          <p:cNvPr id="27" name="Rectangle 26"/>
          <p:cNvSpPr/>
          <p:nvPr userDrawn="1"/>
        </p:nvSpPr>
        <p:spPr>
          <a:xfrm>
            <a:off x="853440" y="5272239"/>
            <a:ext cx="3733800" cy="2844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a:p>
        </p:txBody>
      </p:sp>
      <p:sp>
        <p:nvSpPr>
          <p:cNvPr id="28" name="Rectangle 27"/>
          <p:cNvSpPr/>
          <p:nvPr userDrawn="1"/>
        </p:nvSpPr>
        <p:spPr>
          <a:xfrm>
            <a:off x="4587240" y="5272239"/>
            <a:ext cx="3733800" cy="284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a:p>
        </p:txBody>
      </p:sp>
      <p:sp>
        <p:nvSpPr>
          <p:cNvPr id="29" name="Rectangle 28"/>
          <p:cNvSpPr/>
          <p:nvPr userDrawn="1"/>
        </p:nvSpPr>
        <p:spPr>
          <a:xfrm>
            <a:off x="8321040" y="5272239"/>
            <a:ext cx="3733800" cy="2844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a:p>
        </p:txBody>
      </p:sp>
      <p:sp>
        <p:nvSpPr>
          <p:cNvPr id="12" name="Text Placeholder 11"/>
          <p:cNvSpPr>
            <a:spLocks noGrp="1"/>
          </p:cNvSpPr>
          <p:nvPr>
            <p:ph type="body" sz="quarter" idx="13"/>
          </p:nvPr>
        </p:nvSpPr>
        <p:spPr>
          <a:xfrm>
            <a:off x="1040130" y="2689460"/>
            <a:ext cx="3360420" cy="782320"/>
          </a:xfrm>
        </p:spPr>
        <p:txBody>
          <a:bodyPr>
            <a:noAutofit/>
          </a:bodyPr>
          <a:lstStyle>
            <a:lvl1pPr marL="0" indent="0" algn="ctr">
              <a:spcBef>
                <a:spcPts val="0"/>
              </a:spcBef>
              <a:buFontTx/>
              <a:buNone/>
              <a:defRPr lang="en-US" sz="1680" kern="1200" dirty="0" smtClean="0">
                <a:solidFill>
                  <a:schemeClr val="bg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Master text styles</a:t>
            </a:r>
          </a:p>
        </p:txBody>
      </p:sp>
      <p:sp>
        <p:nvSpPr>
          <p:cNvPr id="22" name="Text Placeholder 11"/>
          <p:cNvSpPr>
            <a:spLocks noGrp="1"/>
          </p:cNvSpPr>
          <p:nvPr>
            <p:ph type="body" sz="quarter" idx="15"/>
          </p:nvPr>
        </p:nvSpPr>
        <p:spPr>
          <a:xfrm>
            <a:off x="4773930" y="2689460"/>
            <a:ext cx="3360420" cy="782320"/>
          </a:xfrm>
        </p:spPr>
        <p:txBody>
          <a:bodyPr>
            <a:noAutofit/>
          </a:bodyPr>
          <a:lstStyle>
            <a:lvl1pPr marL="0" indent="0" algn="ctr">
              <a:spcBef>
                <a:spcPts val="0"/>
              </a:spcBef>
              <a:buFontTx/>
              <a:buNone/>
              <a:defRPr lang="en-US" sz="1680" kern="1200" dirty="0" smtClean="0">
                <a:solidFill>
                  <a:schemeClr val="bg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Master text styles</a:t>
            </a:r>
          </a:p>
        </p:txBody>
      </p:sp>
      <p:sp>
        <p:nvSpPr>
          <p:cNvPr id="26" name="Text Placeholder 11"/>
          <p:cNvSpPr>
            <a:spLocks noGrp="1"/>
          </p:cNvSpPr>
          <p:nvPr>
            <p:ph type="body" sz="quarter" idx="17"/>
          </p:nvPr>
        </p:nvSpPr>
        <p:spPr>
          <a:xfrm>
            <a:off x="8507730" y="2689460"/>
            <a:ext cx="3360420" cy="782320"/>
          </a:xfrm>
        </p:spPr>
        <p:txBody>
          <a:bodyPr>
            <a:normAutofit/>
          </a:bodyPr>
          <a:lstStyle>
            <a:lvl1pPr marL="0" indent="0" algn="ctr">
              <a:spcBef>
                <a:spcPts val="0"/>
              </a:spcBef>
              <a:buFontTx/>
              <a:buNone/>
              <a:defRPr lang="en-US" sz="1680" kern="1200" dirty="0" smtClean="0">
                <a:solidFill>
                  <a:schemeClr val="bg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Master text styles</a:t>
            </a:r>
          </a:p>
        </p:txBody>
      </p:sp>
      <p:sp>
        <p:nvSpPr>
          <p:cNvPr id="30" name="Text Placeholder 13"/>
          <p:cNvSpPr>
            <a:spLocks noGrp="1"/>
          </p:cNvSpPr>
          <p:nvPr>
            <p:ph type="body" sz="quarter" idx="14"/>
          </p:nvPr>
        </p:nvSpPr>
        <p:spPr>
          <a:xfrm>
            <a:off x="1040130" y="3432127"/>
            <a:ext cx="3360420" cy="1840114"/>
          </a:xfrm>
        </p:spPr>
        <p:txBody>
          <a:bodyPr vert="horz" lIns="91440" tIns="45720" rIns="91440" bIns="45720" rtlCol="0">
            <a:normAutofit/>
          </a:bodyPr>
          <a:lstStyle>
            <a:lvl1pPr marL="0" indent="0" algn="l" defTabSz="1280129" rtl="0" eaLnBrk="1" latinLnBrk="0" hangingPunct="1">
              <a:spcBef>
                <a:spcPts val="0"/>
              </a:spcBef>
              <a:buFontTx/>
              <a:buNone/>
              <a:defRPr lang="en-US" sz="1470" kern="1200" dirty="0" smtClean="0">
                <a:solidFill>
                  <a:schemeClr val="bg1"/>
                </a:solidFill>
                <a:latin typeface="Montserrat" panose="00000500000000000000" pitchFamily="2" charset="0"/>
                <a:ea typeface="+mn-ea"/>
                <a:cs typeface="+mn-cs"/>
              </a:defRPr>
            </a:lvl1pPr>
            <a:lvl2pPr marL="0" indent="0" algn="l" defTabSz="1280129" rtl="0" eaLnBrk="1" latinLnBrk="0" hangingPunct="1">
              <a:spcBef>
                <a:spcPts val="0"/>
              </a:spcBef>
              <a:buFontTx/>
              <a:buNone/>
              <a:defRPr lang="en-US" sz="2100" kern="1200" dirty="0" smtClean="0">
                <a:solidFill>
                  <a:schemeClr val="tx1"/>
                </a:solidFill>
                <a:latin typeface="+mn-lt"/>
                <a:ea typeface="+mn-ea"/>
                <a:cs typeface="+mn-cs"/>
              </a:defRPr>
            </a:lvl2pPr>
            <a:lvl3pPr marL="0" indent="0" algn="l" defTabSz="1280129" rtl="0" eaLnBrk="1" latinLnBrk="0" hangingPunct="1">
              <a:spcBef>
                <a:spcPts val="0"/>
              </a:spcBef>
              <a:buFontTx/>
              <a:buNone/>
              <a:defRPr lang="en-US" sz="2100" kern="1200" dirty="0" smtClean="0">
                <a:solidFill>
                  <a:schemeClr val="tx1"/>
                </a:solidFill>
                <a:latin typeface="+mn-lt"/>
                <a:ea typeface="+mn-ea"/>
                <a:cs typeface="+mn-cs"/>
              </a:defRPr>
            </a:lvl3pPr>
            <a:lvl4pPr marL="0" indent="0" algn="l" defTabSz="1280129" rtl="0" eaLnBrk="1" latinLnBrk="0" hangingPunct="1">
              <a:spcBef>
                <a:spcPts val="0"/>
              </a:spcBef>
              <a:buFontTx/>
              <a:buNone/>
              <a:defRPr lang="en-US" sz="2100" kern="1200" dirty="0" smtClean="0">
                <a:solidFill>
                  <a:schemeClr val="tx1"/>
                </a:solidFill>
                <a:latin typeface="+mn-lt"/>
                <a:ea typeface="+mn-ea"/>
                <a:cs typeface="+mn-cs"/>
              </a:defRPr>
            </a:lvl4pPr>
            <a:lvl5pPr marL="0" indent="0" algn="l" defTabSz="1280129" rtl="0" eaLnBrk="1" latinLnBrk="0" hangingPunct="1">
              <a:spcBef>
                <a:spcPts val="0"/>
              </a:spcBef>
              <a:buFontTx/>
              <a:buNone/>
              <a:defRPr lang="en-US" sz="2100" kern="1200" dirty="0">
                <a:solidFill>
                  <a:schemeClr val="tx1"/>
                </a:solidFill>
                <a:latin typeface="+mn-lt"/>
                <a:ea typeface="+mn-ea"/>
                <a:cs typeface="+mn-cs"/>
              </a:defRPr>
            </a:lvl5pPr>
          </a:lstStyle>
          <a:p>
            <a:pPr marL="0" lvl="0" indent="0">
              <a:buFontTx/>
              <a:buNone/>
            </a:pPr>
            <a:r>
              <a:rPr lang="en-US"/>
              <a:t>Click to edit Master text styles</a:t>
            </a:r>
          </a:p>
        </p:txBody>
      </p:sp>
      <p:sp>
        <p:nvSpPr>
          <p:cNvPr id="31" name="Text Placeholder 13"/>
          <p:cNvSpPr>
            <a:spLocks noGrp="1"/>
          </p:cNvSpPr>
          <p:nvPr>
            <p:ph type="body" sz="quarter" idx="18"/>
          </p:nvPr>
        </p:nvSpPr>
        <p:spPr>
          <a:xfrm>
            <a:off x="4773930" y="3432127"/>
            <a:ext cx="3360420" cy="1840114"/>
          </a:xfrm>
        </p:spPr>
        <p:txBody>
          <a:bodyPr vert="horz" lIns="91440" tIns="45720" rIns="91440" bIns="45720" rtlCol="0">
            <a:normAutofit/>
          </a:bodyPr>
          <a:lstStyle>
            <a:lvl1pPr marL="0" indent="0" algn="l" defTabSz="1280129" rtl="0" eaLnBrk="1" latinLnBrk="0" hangingPunct="1">
              <a:spcBef>
                <a:spcPts val="0"/>
              </a:spcBef>
              <a:buFontTx/>
              <a:buNone/>
              <a:defRPr lang="en-US" sz="1470" kern="1200" dirty="0" smtClean="0">
                <a:solidFill>
                  <a:schemeClr val="bg1"/>
                </a:solidFill>
                <a:latin typeface="Montserrat" panose="00000500000000000000" pitchFamily="2" charset="0"/>
                <a:ea typeface="+mn-ea"/>
                <a:cs typeface="+mn-cs"/>
              </a:defRPr>
            </a:lvl1pPr>
            <a:lvl2pPr marL="0" indent="0" algn="l" defTabSz="1280129" rtl="0" eaLnBrk="1" latinLnBrk="0" hangingPunct="1">
              <a:spcBef>
                <a:spcPts val="0"/>
              </a:spcBef>
              <a:buFontTx/>
              <a:buNone/>
              <a:defRPr lang="en-US" sz="2100" kern="1200" dirty="0" smtClean="0">
                <a:solidFill>
                  <a:schemeClr val="tx1"/>
                </a:solidFill>
                <a:latin typeface="+mn-lt"/>
                <a:ea typeface="+mn-ea"/>
                <a:cs typeface="+mn-cs"/>
              </a:defRPr>
            </a:lvl2pPr>
            <a:lvl3pPr marL="0" indent="0" algn="l" defTabSz="1280129" rtl="0" eaLnBrk="1" latinLnBrk="0" hangingPunct="1">
              <a:spcBef>
                <a:spcPts val="0"/>
              </a:spcBef>
              <a:buFontTx/>
              <a:buNone/>
              <a:defRPr lang="en-US" sz="2100" kern="1200" dirty="0" smtClean="0">
                <a:solidFill>
                  <a:schemeClr val="tx1"/>
                </a:solidFill>
                <a:latin typeface="+mn-lt"/>
                <a:ea typeface="+mn-ea"/>
                <a:cs typeface="+mn-cs"/>
              </a:defRPr>
            </a:lvl3pPr>
            <a:lvl4pPr marL="0" indent="0" algn="l" defTabSz="1280129" rtl="0" eaLnBrk="1" latinLnBrk="0" hangingPunct="1">
              <a:spcBef>
                <a:spcPts val="0"/>
              </a:spcBef>
              <a:buFontTx/>
              <a:buNone/>
              <a:defRPr lang="en-US" sz="2100" kern="1200" dirty="0" smtClean="0">
                <a:solidFill>
                  <a:schemeClr val="tx1"/>
                </a:solidFill>
                <a:latin typeface="+mn-lt"/>
                <a:ea typeface="+mn-ea"/>
                <a:cs typeface="+mn-cs"/>
              </a:defRPr>
            </a:lvl4pPr>
            <a:lvl5pPr marL="0" indent="0" algn="l" defTabSz="1280129" rtl="0" eaLnBrk="1" latinLnBrk="0" hangingPunct="1">
              <a:spcBef>
                <a:spcPts val="0"/>
              </a:spcBef>
              <a:buFontTx/>
              <a:buNone/>
              <a:defRPr lang="en-US" sz="2100" kern="1200" dirty="0">
                <a:solidFill>
                  <a:schemeClr val="tx1"/>
                </a:solidFill>
                <a:latin typeface="+mn-lt"/>
                <a:ea typeface="+mn-ea"/>
                <a:cs typeface="+mn-cs"/>
              </a:defRPr>
            </a:lvl5pPr>
          </a:lstStyle>
          <a:p>
            <a:pPr marL="0" lvl="0" indent="0">
              <a:buFontTx/>
              <a:buNone/>
            </a:pPr>
            <a:r>
              <a:rPr lang="en-US"/>
              <a:t>Click to edit Master text styles</a:t>
            </a:r>
          </a:p>
        </p:txBody>
      </p:sp>
      <p:sp>
        <p:nvSpPr>
          <p:cNvPr id="32" name="Text Placeholder 13"/>
          <p:cNvSpPr>
            <a:spLocks noGrp="1"/>
          </p:cNvSpPr>
          <p:nvPr>
            <p:ph type="body" sz="quarter" idx="19"/>
          </p:nvPr>
        </p:nvSpPr>
        <p:spPr>
          <a:xfrm>
            <a:off x="8507730" y="3432127"/>
            <a:ext cx="3360420" cy="1840114"/>
          </a:xfrm>
        </p:spPr>
        <p:txBody>
          <a:bodyPr vert="horz" lIns="91440" tIns="45720" rIns="91440" bIns="45720" rtlCol="0">
            <a:normAutofit/>
          </a:bodyPr>
          <a:lstStyle>
            <a:lvl1pPr marL="0" indent="0" algn="l" defTabSz="1280129" rtl="0" eaLnBrk="1" latinLnBrk="0" hangingPunct="1">
              <a:spcBef>
                <a:spcPts val="0"/>
              </a:spcBef>
              <a:buFontTx/>
              <a:buNone/>
              <a:defRPr lang="en-US" sz="1470" kern="1200" dirty="0" smtClean="0">
                <a:solidFill>
                  <a:schemeClr val="bg1"/>
                </a:solidFill>
                <a:latin typeface="Montserrat" panose="00000500000000000000" pitchFamily="2" charset="0"/>
                <a:ea typeface="+mn-ea"/>
                <a:cs typeface="+mn-cs"/>
              </a:defRPr>
            </a:lvl1pPr>
            <a:lvl2pPr marL="0" indent="0" algn="l" defTabSz="1280129" rtl="0" eaLnBrk="1" latinLnBrk="0" hangingPunct="1">
              <a:spcBef>
                <a:spcPts val="0"/>
              </a:spcBef>
              <a:buFontTx/>
              <a:buNone/>
              <a:defRPr lang="en-US" sz="2100" kern="1200" dirty="0" smtClean="0">
                <a:solidFill>
                  <a:schemeClr val="tx1"/>
                </a:solidFill>
                <a:latin typeface="+mn-lt"/>
                <a:ea typeface="+mn-ea"/>
                <a:cs typeface="+mn-cs"/>
              </a:defRPr>
            </a:lvl2pPr>
            <a:lvl3pPr marL="0" indent="0" algn="l" defTabSz="1280129" rtl="0" eaLnBrk="1" latinLnBrk="0" hangingPunct="1">
              <a:spcBef>
                <a:spcPts val="0"/>
              </a:spcBef>
              <a:buFontTx/>
              <a:buNone/>
              <a:defRPr lang="en-US" sz="2100" kern="1200" dirty="0" smtClean="0">
                <a:solidFill>
                  <a:schemeClr val="tx1"/>
                </a:solidFill>
                <a:latin typeface="+mn-lt"/>
                <a:ea typeface="+mn-ea"/>
                <a:cs typeface="+mn-cs"/>
              </a:defRPr>
            </a:lvl3pPr>
            <a:lvl4pPr marL="0" indent="0" algn="l" defTabSz="1280129" rtl="0" eaLnBrk="1" latinLnBrk="0" hangingPunct="1">
              <a:spcBef>
                <a:spcPts val="0"/>
              </a:spcBef>
              <a:buFontTx/>
              <a:buNone/>
              <a:defRPr lang="en-US" sz="2100" kern="1200" dirty="0" smtClean="0">
                <a:solidFill>
                  <a:schemeClr val="tx1"/>
                </a:solidFill>
                <a:latin typeface="+mn-lt"/>
                <a:ea typeface="+mn-ea"/>
                <a:cs typeface="+mn-cs"/>
              </a:defRPr>
            </a:lvl4pPr>
            <a:lvl5pPr marL="0" indent="0" algn="l" defTabSz="1280129" rtl="0" eaLnBrk="1" latinLnBrk="0" hangingPunct="1">
              <a:spcBef>
                <a:spcPts val="0"/>
              </a:spcBef>
              <a:buFontTx/>
              <a:buNone/>
              <a:defRPr lang="en-US" sz="2100" kern="1200" dirty="0">
                <a:solidFill>
                  <a:schemeClr val="tx1"/>
                </a:solidFill>
                <a:latin typeface="+mn-lt"/>
                <a:ea typeface="+mn-ea"/>
                <a:cs typeface="+mn-cs"/>
              </a:defRPr>
            </a:lvl5pPr>
          </a:lstStyle>
          <a:p>
            <a:pPr marL="0" lvl="0" indent="0">
              <a:buFontTx/>
              <a:buNone/>
            </a:pPr>
            <a:r>
              <a:rPr lang="en-US"/>
              <a:t>Click to edit Master text styles</a:t>
            </a:r>
          </a:p>
        </p:txBody>
      </p:sp>
      <p:sp>
        <p:nvSpPr>
          <p:cNvPr id="33" name="Text Placeholder 11"/>
          <p:cNvSpPr>
            <a:spLocks noGrp="1"/>
          </p:cNvSpPr>
          <p:nvPr>
            <p:ph type="body" sz="quarter" idx="20"/>
          </p:nvPr>
        </p:nvSpPr>
        <p:spPr>
          <a:xfrm>
            <a:off x="1040130" y="5489340"/>
            <a:ext cx="3360420" cy="782320"/>
          </a:xfrm>
        </p:spPr>
        <p:txBody>
          <a:bodyPr>
            <a:noAutofit/>
          </a:bodyPr>
          <a:lstStyle>
            <a:lvl1pPr marL="0" indent="0" algn="ctr">
              <a:spcBef>
                <a:spcPts val="0"/>
              </a:spcBef>
              <a:buFontTx/>
              <a:buNone/>
              <a:defRPr lang="en-US" sz="1680" kern="1200" dirty="0" smtClean="0">
                <a:solidFill>
                  <a:schemeClr val="bg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Master text styles</a:t>
            </a:r>
          </a:p>
        </p:txBody>
      </p:sp>
      <p:sp>
        <p:nvSpPr>
          <p:cNvPr id="34" name="Text Placeholder 11"/>
          <p:cNvSpPr>
            <a:spLocks noGrp="1"/>
          </p:cNvSpPr>
          <p:nvPr>
            <p:ph type="body" sz="quarter" idx="21"/>
          </p:nvPr>
        </p:nvSpPr>
        <p:spPr>
          <a:xfrm>
            <a:off x="4773930" y="5489340"/>
            <a:ext cx="3360420" cy="782320"/>
          </a:xfrm>
        </p:spPr>
        <p:txBody>
          <a:bodyPr>
            <a:noAutofit/>
          </a:bodyPr>
          <a:lstStyle>
            <a:lvl1pPr marL="0" indent="0" algn="ctr">
              <a:spcBef>
                <a:spcPts val="0"/>
              </a:spcBef>
              <a:buFontTx/>
              <a:buNone/>
              <a:defRPr lang="en-US" sz="1680" kern="1200" dirty="0" smtClean="0">
                <a:solidFill>
                  <a:schemeClr val="bg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Master text styles</a:t>
            </a:r>
          </a:p>
        </p:txBody>
      </p:sp>
      <p:sp>
        <p:nvSpPr>
          <p:cNvPr id="35" name="Text Placeholder 11"/>
          <p:cNvSpPr>
            <a:spLocks noGrp="1"/>
          </p:cNvSpPr>
          <p:nvPr>
            <p:ph type="body" sz="quarter" idx="22"/>
          </p:nvPr>
        </p:nvSpPr>
        <p:spPr>
          <a:xfrm>
            <a:off x="8507730" y="5489340"/>
            <a:ext cx="3360420" cy="782320"/>
          </a:xfrm>
        </p:spPr>
        <p:txBody>
          <a:bodyPr>
            <a:noAutofit/>
          </a:bodyPr>
          <a:lstStyle>
            <a:lvl1pPr marL="0" indent="0" algn="ctr">
              <a:spcBef>
                <a:spcPts val="0"/>
              </a:spcBef>
              <a:buFontTx/>
              <a:buNone/>
              <a:defRPr lang="en-US" sz="1680" kern="1200" dirty="0" smtClean="0">
                <a:solidFill>
                  <a:schemeClr val="bg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Master text styles</a:t>
            </a:r>
          </a:p>
        </p:txBody>
      </p:sp>
      <p:sp>
        <p:nvSpPr>
          <p:cNvPr id="36" name="Text Placeholder 13"/>
          <p:cNvSpPr>
            <a:spLocks noGrp="1"/>
          </p:cNvSpPr>
          <p:nvPr>
            <p:ph type="body" sz="quarter" idx="23"/>
          </p:nvPr>
        </p:nvSpPr>
        <p:spPr>
          <a:xfrm>
            <a:off x="1040130" y="6248896"/>
            <a:ext cx="3360420" cy="1840114"/>
          </a:xfrm>
        </p:spPr>
        <p:txBody>
          <a:bodyPr vert="horz" lIns="91440" tIns="45720" rIns="91440" bIns="45720" rtlCol="0">
            <a:normAutofit/>
          </a:bodyPr>
          <a:lstStyle>
            <a:lvl1pPr marL="0" indent="0" algn="l" defTabSz="1280129" rtl="0" eaLnBrk="1" latinLnBrk="0" hangingPunct="1">
              <a:spcBef>
                <a:spcPts val="0"/>
              </a:spcBef>
              <a:buFontTx/>
              <a:buNone/>
              <a:defRPr lang="en-US" sz="1470" kern="1200" dirty="0" smtClean="0">
                <a:solidFill>
                  <a:schemeClr val="bg1"/>
                </a:solidFill>
                <a:latin typeface="Montserrat" panose="00000500000000000000" pitchFamily="2" charset="0"/>
                <a:ea typeface="+mn-ea"/>
                <a:cs typeface="+mn-cs"/>
              </a:defRPr>
            </a:lvl1pPr>
            <a:lvl2pPr marL="0" indent="0" algn="l" defTabSz="1280129" rtl="0" eaLnBrk="1" latinLnBrk="0" hangingPunct="1">
              <a:spcBef>
                <a:spcPts val="0"/>
              </a:spcBef>
              <a:buFontTx/>
              <a:buNone/>
              <a:defRPr lang="en-US" sz="2100" kern="1200" dirty="0" smtClean="0">
                <a:solidFill>
                  <a:schemeClr val="tx1"/>
                </a:solidFill>
                <a:latin typeface="+mn-lt"/>
                <a:ea typeface="+mn-ea"/>
                <a:cs typeface="+mn-cs"/>
              </a:defRPr>
            </a:lvl2pPr>
            <a:lvl3pPr marL="0" indent="0" algn="l" defTabSz="1280129" rtl="0" eaLnBrk="1" latinLnBrk="0" hangingPunct="1">
              <a:spcBef>
                <a:spcPts val="0"/>
              </a:spcBef>
              <a:buFontTx/>
              <a:buNone/>
              <a:defRPr lang="en-US" sz="2100" kern="1200" dirty="0" smtClean="0">
                <a:solidFill>
                  <a:schemeClr val="tx1"/>
                </a:solidFill>
                <a:latin typeface="+mn-lt"/>
                <a:ea typeface="+mn-ea"/>
                <a:cs typeface="+mn-cs"/>
              </a:defRPr>
            </a:lvl3pPr>
            <a:lvl4pPr marL="0" indent="0" algn="l" defTabSz="1280129" rtl="0" eaLnBrk="1" latinLnBrk="0" hangingPunct="1">
              <a:spcBef>
                <a:spcPts val="0"/>
              </a:spcBef>
              <a:buFontTx/>
              <a:buNone/>
              <a:defRPr lang="en-US" sz="2100" kern="1200" dirty="0" smtClean="0">
                <a:solidFill>
                  <a:schemeClr val="tx1"/>
                </a:solidFill>
                <a:latin typeface="+mn-lt"/>
                <a:ea typeface="+mn-ea"/>
                <a:cs typeface="+mn-cs"/>
              </a:defRPr>
            </a:lvl4pPr>
            <a:lvl5pPr marL="0" indent="0" algn="l" defTabSz="1280129" rtl="0" eaLnBrk="1" latinLnBrk="0" hangingPunct="1">
              <a:spcBef>
                <a:spcPts val="0"/>
              </a:spcBef>
              <a:buFontTx/>
              <a:buNone/>
              <a:defRPr lang="en-US" sz="2100" kern="1200" dirty="0">
                <a:solidFill>
                  <a:schemeClr val="tx1"/>
                </a:solidFill>
                <a:latin typeface="+mn-lt"/>
                <a:ea typeface="+mn-ea"/>
                <a:cs typeface="+mn-cs"/>
              </a:defRPr>
            </a:lvl5pPr>
          </a:lstStyle>
          <a:p>
            <a:pPr marL="0" lvl="0" indent="0">
              <a:buFontTx/>
              <a:buNone/>
            </a:pPr>
            <a:r>
              <a:rPr lang="en-US"/>
              <a:t>Click to edit Master text styles</a:t>
            </a:r>
          </a:p>
        </p:txBody>
      </p:sp>
      <p:sp>
        <p:nvSpPr>
          <p:cNvPr id="37" name="Text Placeholder 13"/>
          <p:cNvSpPr>
            <a:spLocks noGrp="1"/>
          </p:cNvSpPr>
          <p:nvPr>
            <p:ph type="body" sz="quarter" idx="24"/>
          </p:nvPr>
        </p:nvSpPr>
        <p:spPr>
          <a:xfrm>
            <a:off x="4773930" y="6248896"/>
            <a:ext cx="3360420" cy="1840114"/>
          </a:xfrm>
        </p:spPr>
        <p:txBody>
          <a:bodyPr vert="horz" lIns="91440" tIns="45720" rIns="91440" bIns="45720" rtlCol="0">
            <a:normAutofit/>
          </a:bodyPr>
          <a:lstStyle>
            <a:lvl1pPr marL="0" indent="0" algn="l" defTabSz="1280129" rtl="0" eaLnBrk="1" latinLnBrk="0" hangingPunct="1">
              <a:spcBef>
                <a:spcPts val="0"/>
              </a:spcBef>
              <a:buFontTx/>
              <a:buNone/>
              <a:defRPr lang="en-US" sz="1470" kern="1200" dirty="0" smtClean="0">
                <a:solidFill>
                  <a:schemeClr val="bg1"/>
                </a:solidFill>
                <a:latin typeface="Montserrat" panose="00000500000000000000" pitchFamily="2" charset="0"/>
                <a:ea typeface="+mn-ea"/>
                <a:cs typeface="+mn-cs"/>
              </a:defRPr>
            </a:lvl1pPr>
            <a:lvl2pPr marL="0" indent="0" algn="l" defTabSz="1280129" rtl="0" eaLnBrk="1" latinLnBrk="0" hangingPunct="1">
              <a:spcBef>
                <a:spcPts val="0"/>
              </a:spcBef>
              <a:buFontTx/>
              <a:buNone/>
              <a:defRPr lang="en-US" sz="2100" kern="1200" dirty="0" smtClean="0">
                <a:solidFill>
                  <a:schemeClr val="tx1"/>
                </a:solidFill>
                <a:latin typeface="+mn-lt"/>
                <a:ea typeface="+mn-ea"/>
                <a:cs typeface="+mn-cs"/>
              </a:defRPr>
            </a:lvl2pPr>
            <a:lvl3pPr marL="0" indent="0" algn="l" defTabSz="1280129" rtl="0" eaLnBrk="1" latinLnBrk="0" hangingPunct="1">
              <a:spcBef>
                <a:spcPts val="0"/>
              </a:spcBef>
              <a:buFontTx/>
              <a:buNone/>
              <a:defRPr lang="en-US" sz="2100" kern="1200" dirty="0" smtClean="0">
                <a:solidFill>
                  <a:schemeClr val="tx1"/>
                </a:solidFill>
                <a:latin typeface="+mn-lt"/>
                <a:ea typeface="+mn-ea"/>
                <a:cs typeface="+mn-cs"/>
              </a:defRPr>
            </a:lvl3pPr>
            <a:lvl4pPr marL="0" indent="0" algn="l" defTabSz="1280129" rtl="0" eaLnBrk="1" latinLnBrk="0" hangingPunct="1">
              <a:spcBef>
                <a:spcPts val="0"/>
              </a:spcBef>
              <a:buFontTx/>
              <a:buNone/>
              <a:defRPr lang="en-US" sz="2100" kern="1200" dirty="0" smtClean="0">
                <a:solidFill>
                  <a:schemeClr val="tx1"/>
                </a:solidFill>
                <a:latin typeface="+mn-lt"/>
                <a:ea typeface="+mn-ea"/>
                <a:cs typeface="+mn-cs"/>
              </a:defRPr>
            </a:lvl4pPr>
            <a:lvl5pPr marL="0" indent="0" algn="l" defTabSz="1280129" rtl="0" eaLnBrk="1" latinLnBrk="0" hangingPunct="1">
              <a:spcBef>
                <a:spcPts val="0"/>
              </a:spcBef>
              <a:buFontTx/>
              <a:buNone/>
              <a:defRPr lang="en-US" sz="2100" kern="1200" dirty="0">
                <a:solidFill>
                  <a:schemeClr val="tx1"/>
                </a:solidFill>
                <a:latin typeface="+mn-lt"/>
                <a:ea typeface="+mn-ea"/>
                <a:cs typeface="+mn-cs"/>
              </a:defRPr>
            </a:lvl5pPr>
          </a:lstStyle>
          <a:p>
            <a:pPr marL="0" lvl="0" indent="0">
              <a:buFontTx/>
              <a:buNone/>
            </a:pPr>
            <a:r>
              <a:rPr lang="en-US"/>
              <a:t>Click to edit Master text styles</a:t>
            </a:r>
          </a:p>
        </p:txBody>
      </p:sp>
      <p:sp>
        <p:nvSpPr>
          <p:cNvPr id="38" name="Text Placeholder 13"/>
          <p:cNvSpPr>
            <a:spLocks noGrp="1"/>
          </p:cNvSpPr>
          <p:nvPr>
            <p:ph type="body" sz="quarter" idx="25"/>
          </p:nvPr>
        </p:nvSpPr>
        <p:spPr>
          <a:xfrm>
            <a:off x="8507730" y="6248896"/>
            <a:ext cx="3360420" cy="1840114"/>
          </a:xfrm>
        </p:spPr>
        <p:txBody>
          <a:bodyPr vert="horz" lIns="91440" tIns="45720" rIns="91440" bIns="45720" rtlCol="0">
            <a:normAutofit/>
          </a:bodyPr>
          <a:lstStyle>
            <a:lvl1pPr marL="0" indent="0" algn="l" defTabSz="1280129" rtl="0" eaLnBrk="1" latinLnBrk="0" hangingPunct="1">
              <a:spcBef>
                <a:spcPts val="0"/>
              </a:spcBef>
              <a:buFontTx/>
              <a:buNone/>
              <a:defRPr lang="en-US" sz="1470" kern="1200" dirty="0" smtClean="0">
                <a:solidFill>
                  <a:schemeClr val="bg1"/>
                </a:solidFill>
                <a:latin typeface="Montserrat" panose="00000500000000000000" pitchFamily="2" charset="0"/>
                <a:ea typeface="+mn-ea"/>
                <a:cs typeface="+mn-cs"/>
              </a:defRPr>
            </a:lvl1pPr>
            <a:lvl2pPr marL="0" indent="0" algn="l" defTabSz="1280129" rtl="0" eaLnBrk="1" latinLnBrk="0" hangingPunct="1">
              <a:spcBef>
                <a:spcPts val="0"/>
              </a:spcBef>
              <a:buFontTx/>
              <a:buNone/>
              <a:defRPr lang="en-US" sz="2100" kern="1200" dirty="0" smtClean="0">
                <a:solidFill>
                  <a:schemeClr val="tx1"/>
                </a:solidFill>
                <a:latin typeface="+mn-lt"/>
                <a:ea typeface="+mn-ea"/>
                <a:cs typeface="+mn-cs"/>
              </a:defRPr>
            </a:lvl2pPr>
            <a:lvl3pPr marL="0" indent="0" algn="l" defTabSz="1280129" rtl="0" eaLnBrk="1" latinLnBrk="0" hangingPunct="1">
              <a:spcBef>
                <a:spcPts val="0"/>
              </a:spcBef>
              <a:buFontTx/>
              <a:buNone/>
              <a:defRPr lang="en-US" sz="2100" kern="1200" dirty="0" smtClean="0">
                <a:solidFill>
                  <a:schemeClr val="tx1"/>
                </a:solidFill>
                <a:latin typeface="+mn-lt"/>
                <a:ea typeface="+mn-ea"/>
                <a:cs typeface="+mn-cs"/>
              </a:defRPr>
            </a:lvl3pPr>
            <a:lvl4pPr marL="0" indent="0" algn="l" defTabSz="1280129" rtl="0" eaLnBrk="1" latinLnBrk="0" hangingPunct="1">
              <a:spcBef>
                <a:spcPts val="0"/>
              </a:spcBef>
              <a:buFontTx/>
              <a:buNone/>
              <a:defRPr lang="en-US" sz="2100" kern="1200" dirty="0" smtClean="0">
                <a:solidFill>
                  <a:schemeClr val="tx1"/>
                </a:solidFill>
                <a:latin typeface="+mn-lt"/>
                <a:ea typeface="+mn-ea"/>
                <a:cs typeface="+mn-cs"/>
              </a:defRPr>
            </a:lvl4pPr>
            <a:lvl5pPr marL="0" indent="0" algn="l" defTabSz="1280129" rtl="0" eaLnBrk="1" latinLnBrk="0" hangingPunct="1">
              <a:spcBef>
                <a:spcPts val="0"/>
              </a:spcBef>
              <a:buFontTx/>
              <a:buNone/>
              <a:defRPr lang="en-US" sz="2100" kern="1200" dirty="0">
                <a:solidFill>
                  <a:schemeClr val="tx1"/>
                </a:solidFill>
                <a:latin typeface="+mn-lt"/>
                <a:ea typeface="+mn-ea"/>
                <a:cs typeface="+mn-cs"/>
              </a:defRPr>
            </a:lvl5pPr>
          </a:lstStyle>
          <a:p>
            <a:pPr marL="0" lvl="0" indent="0">
              <a:buFontTx/>
              <a:buNone/>
            </a:pPr>
            <a:r>
              <a:rPr lang="en-US"/>
              <a:t>Click to edit Master text styles</a:t>
            </a:r>
          </a:p>
        </p:txBody>
      </p:sp>
      <p:sp>
        <p:nvSpPr>
          <p:cNvPr id="43" name="Title Placeholder 1">
            <a:extLst>
              <a:ext uri="{FF2B5EF4-FFF2-40B4-BE49-F238E27FC236}">
                <a16:creationId xmlns:a16="http://schemas.microsoft.com/office/drawing/2014/main" id="{70E5825F-43D5-4C74-8B3A-76754681E2FF}"/>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992361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ay thank You">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1813560" y="3520441"/>
            <a:ext cx="9174480" cy="2064702"/>
          </a:xfrm>
        </p:spPr>
        <p:txBody>
          <a:bodyPr>
            <a:noAutofit/>
          </a:bodyPr>
          <a:lstStyle>
            <a:lvl1pPr marL="0" indent="0">
              <a:spcBef>
                <a:spcPts val="0"/>
              </a:spcBef>
              <a:buFontTx/>
              <a:buNone/>
              <a:defRPr lang="en-US" sz="8800" kern="1200" dirty="0" smtClean="0">
                <a:solidFill>
                  <a:schemeClr val="accent1"/>
                </a:solidFill>
                <a:latin typeface="Montserrat SemiBold" panose="00000700000000000000" pitchFamily="2"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Thank You!</a:t>
            </a:r>
          </a:p>
        </p:txBody>
      </p:sp>
      <p:sp>
        <p:nvSpPr>
          <p:cNvPr id="14" name="Text Placeholder 13"/>
          <p:cNvSpPr>
            <a:spLocks noGrp="1"/>
          </p:cNvSpPr>
          <p:nvPr>
            <p:ph type="body" sz="quarter" idx="14" hasCustomPrompt="1"/>
          </p:nvPr>
        </p:nvSpPr>
        <p:spPr>
          <a:xfrm>
            <a:off x="1920240" y="5654040"/>
            <a:ext cx="9921240" cy="960120"/>
          </a:xfrm>
        </p:spPr>
        <p:txBody>
          <a:bodyPr vert="horz" lIns="91440" tIns="45720" rIns="91440" bIns="45720" rtlCol="0">
            <a:normAutofit/>
          </a:bodyPr>
          <a:lstStyle>
            <a:lvl1pPr marL="0" indent="0">
              <a:buNone/>
              <a:defRPr lang="en-US" sz="2000" kern="1200" dirty="0" smtClean="0">
                <a:solidFill>
                  <a:schemeClr val="tx1">
                    <a:lumMod val="75000"/>
                    <a:lumOff val="25000"/>
                  </a:schemeClr>
                </a:solidFill>
                <a:latin typeface="Montserrat" panose="00000500000000000000" pitchFamily="2" charset="0"/>
                <a:ea typeface="+mn-ea"/>
                <a:cs typeface="+mn-cs"/>
              </a:defRPr>
            </a:lvl1pPr>
          </a:lstStyle>
          <a:p>
            <a:pPr lvl="0"/>
            <a:r>
              <a:rPr lang="en-US"/>
              <a:t>Last message here :)</a:t>
            </a:r>
          </a:p>
        </p:txBody>
      </p:sp>
      <p:sp>
        <p:nvSpPr>
          <p:cNvPr id="5" name="Picture Placeholder 4"/>
          <p:cNvSpPr>
            <a:spLocks noGrp="1"/>
          </p:cNvSpPr>
          <p:nvPr>
            <p:ph type="pic" sz="quarter" idx="15" hasCustomPrompt="1"/>
          </p:nvPr>
        </p:nvSpPr>
        <p:spPr>
          <a:xfrm>
            <a:off x="1843812" y="853440"/>
            <a:ext cx="3627120" cy="1600200"/>
          </a:xfrm>
        </p:spPr>
        <p:txBody>
          <a:bodyPr/>
          <a:lstStyle>
            <a:lvl1pPr marL="0" indent="0">
              <a:buNone/>
              <a:defRPr/>
            </a:lvl1pPr>
          </a:lstStyle>
          <a:p>
            <a:r>
              <a:rPr lang="en-US"/>
              <a:t>Logo</a:t>
            </a:r>
          </a:p>
        </p:txBody>
      </p:sp>
    </p:spTree>
    <p:extLst>
      <p:ext uri="{BB962C8B-B14F-4D97-AF65-F5344CB8AC3E}">
        <p14:creationId xmlns:p14="http://schemas.microsoft.com/office/powerpoint/2010/main" val="1762937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column layout_">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746761" y="2453640"/>
            <a:ext cx="2724443" cy="924560"/>
          </a:xfrm>
        </p:spPr>
        <p:txBody>
          <a:bodyPr>
            <a:noAutofit/>
          </a:bodyPr>
          <a:lstStyle>
            <a:lvl1pPr marL="0" indent="0">
              <a:spcBef>
                <a:spcPts val="0"/>
              </a:spcBef>
              <a:buFontTx/>
              <a:buNone/>
              <a:defRPr lang="en-US" sz="210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Master text styles</a:t>
            </a:r>
          </a:p>
        </p:txBody>
      </p:sp>
      <p:sp>
        <p:nvSpPr>
          <p:cNvPr id="22" name="Text Placeholder 11"/>
          <p:cNvSpPr>
            <a:spLocks noGrp="1"/>
          </p:cNvSpPr>
          <p:nvPr>
            <p:ph type="body" sz="quarter" idx="15"/>
          </p:nvPr>
        </p:nvSpPr>
        <p:spPr>
          <a:xfrm>
            <a:off x="3643533" y="2453640"/>
            <a:ext cx="2724443" cy="924560"/>
          </a:xfrm>
        </p:spPr>
        <p:txBody>
          <a:bodyPr>
            <a:noAutofit/>
          </a:bodyPr>
          <a:lstStyle>
            <a:lvl1pPr marL="0" indent="0">
              <a:spcBef>
                <a:spcPts val="0"/>
              </a:spcBef>
              <a:buFontTx/>
              <a:buNone/>
              <a:defRPr lang="en-US" sz="210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Master text styles</a:t>
            </a:r>
          </a:p>
        </p:txBody>
      </p:sp>
      <p:sp>
        <p:nvSpPr>
          <p:cNvPr id="26" name="Text Placeholder 11"/>
          <p:cNvSpPr>
            <a:spLocks noGrp="1"/>
          </p:cNvSpPr>
          <p:nvPr>
            <p:ph type="body" sz="quarter" idx="17"/>
          </p:nvPr>
        </p:nvSpPr>
        <p:spPr>
          <a:xfrm>
            <a:off x="6540305" y="2453640"/>
            <a:ext cx="2724443" cy="924560"/>
          </a:xfrm>
        </p:spPr>
        <p:txBody>
          <a:bodyPr>
            <a:noAutofit/>
          </a:bodyPr>
          <a:lstStyle>
            <a:lvl1pPr marL="0" indent="0">
              <a:spcBef>
                <a:spcPts val="0"/>
              </a:spcBef>
              <a:buFontTx/>
              <a:buNone/>
              <a:defRPr lang="en-US" sz="210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Master text styles</a:t>
            </a:r>
          </a:p>
        </p:txBody>
      </p:sp>
      <p:sp>
        <p:nvSpPr>
          <p:cNvPr id="3" name="Content Placeholder 2"/>
          <p:cNvSpPr>
            <a:spLocks noGrp="1"/>
          </p:cNvSpPr>
          <p:nvPr>
            <p:ph sz="quarter" idx="18"/>
          </p:nvPr>
        </p:nvSpPr>
        <p:spPr>
          <a:xfrm>
            <a:off x="746761" y="3417897"/>
            <a:ext cx="2724443" cy="5262880"/>
          </a:xfrm>
        </p:spPr>
        <p:txBody>
          <a:bodyPr vert="horz" lIns="91440" tIns="45720" rIns="91440" bIns="45720" rtlCol="0">
            <a:normAutofit/>
          </a:bodyPr>
          <a:lstStyle>
            <a:lvl1pPr marL="0" indent="0">
              <a:spcBef>
                <a:spcPts val="0"/>
              </a:spcBef>
              <a:spcAft>
                <a:spcPts val="0"/>
              </a:spcAft>
              <a:buFontTx/>
              <a:buNone/>
              <a:defRPr lang="en-US" sz="1680" kern="1200" dirty="0" smtClean="0">
                <a:solidFill>
                  <a:schemeClr val="tx1">
                    <a:lumMod val="75000"/>
                    <a:lumOff val="25000"/>
                  </a:schemeClr>
                </a:solidFill>
                <a:latin typeface="Montserrat" panose="00000500000000000000" pitchFamily="2" charset="0"/>
                <a:ea typeface="+mn-ea"/>
                <a:cs typeface="+mn-cs"/>
              </a:defRPr>
            </a:lvl1pPr>
          </a:lstStyle>
          <a:p>
            <a:pPr marL="0" lvl="0" indent="0" algn="l" defTabSz="1280129" rtl="0" eaLnBrk="1" latinLnBrk="0" hangingPunct="1">
              <a:spcBef>
                <a:spcPts val="0"/>
              </a:spcBef>
              <a:buFontTx/>
              <a:buNone/>
            </a:pPr>
            <a:r>
              <a:rPr lang="en-US"/>
              <a:t>Click to edit Master text styles</a:t>
            </a:r>
          </a:p>
        </p:txBody>
      </p:sp>
      <p:sp>
        <p:nvSpPr>
          <p:cNvPr id="17" name="Content Placeholder 2"/>
          <p:cNvSpPr>
            <a:spLocks noGrp="1"/>
          </p:cNvSpPr>
          <p:nvPr>
            <p:ph sz="quarter" idx="19"/>
          </p:nvPr>
        </p:nvSpPr>
        <p:spPr>
          <a:xfrm>
            <a:off x="3643533" y="3417897"/>
            <a:ext cx="2724443" cy="5262880"/>
          </a:xfrm>
        </p:spPr>
        <p:txBody>
          <a:bodyPr vert="horz" lIns="91440" tIns="45720" rIns="91440" bIns="45720" rtlCol="0">
            <a:normAutofit/>
          </a:bodyPr>
          <a:lstStyle>
            <a:lvl1pPr marL="0" indent="0">
              <a:spcBef>
                <a:spcPts val="0"/>
              </a:spcBef>
              <a:spcAft>
                <a:spcPts val="0"/>
              </a:spcAft>
              <a:buFontTx/>
              <a:buNone/>
              <a:defRPr lang="en-US" sz="1680" dirty="0"/>
            </a:lvl1pPr>
          </a:lstStyle>
          <a:p>
            <a:pPr marL="0" lvl="0" indent="0">
              <a:spcBef>
                <a:spcPts val="0"/>
              </a:spcBef>
              <a:spcAft>
                <a:spcPts val="0"/>
              </a:spcAft>
              <a:buFontTx/>
              <a:buNone/>
            </a:pPr>
            <a:r>
              <a:rPr lang="en-US"/>
              <a:t>Click to edit Master text styles</a:t>
            </a:r>
          </a:p>
        </p:txBody>
      </p:sp>
      <p:sp>
        <p:nvSpPr>
          <p:cNvPr id="18" name="Content Placeholder 2"/>
          <p:cNvSpPr>
            <a:spLocks noGrp="1"/>
          </p:cNvSpPr>
          <p:nvPr>
            <p:ph sz="quarter" idx="20"/>
          </p:nvPr>
        </p:nvSpPr>
        <p:spPr>
          <a:xfrm>
            <a:off x="6540305" y="3417897"/>
            <a:ext cx="2724443" cy="5262880"/>
          </a:xfrm>
        </p:spPr>
        <p:txBody>
          <a:bodyPr vert="horz" lIns="91440" tIns="45720" rIns="91440" bIns="45720" rtlCol="0">
            <a:normAutofit/>
          </a:bodyPr>
          <a:lstStyle>
            <a:lvl1pPr marL="0" indent="0">
              <a:spcBef>
                <a:spcPts val="0"/>
              </a:spcBef>
              <a:spcAft>
                <a:spcPts val="0"/>
              </a:spcAft>
              <a:buFontTx/>
              <a:buNone/>
              <a:defRPr lang="en-US" sz="1680"/>
            </a:lvl1pPr>
          </a:lstStyle>
          <a:p>
            <a:pPr marL="0" lvl="0" indent="0">
              <a:spcBef>
                <a:spcPts val="0"/>
              </a:spcBef>
              <a:buFontTx/>
              <a:buNone/>
            </a:pPr>
            <a:r>
              <a:rPr lang="en-US"/>
              <a:t>Click to edit Master text styles</a:t>
            </a:r>
          </a:p>
        </p:txBody>
      </p:sp>
      <p:sp>
        <p:nvSpPr>
          <p:cNvPr id="23" name="Text Placeholder 11"/>
          <p:cNvSpPr>
            <a:spLocks noGrp="1"/>
          </p:cNvSpPr>
          <p:nvPr>
            <p:ph type="body" sz="quarter" idx="21"/>
          </p:nvPr>
        </p:nvSpPr>
        <p:spPr>
          <a:xfrm>
            <a:off x="9437078" y="2453640"/>
            <a:ext cx="2724443" cy="924560"/>
          </a:xfrm>
        </p:spPr>
        <p:txBody>
          <a:bodyPr>
            <a:noAutofit/>
          </a:bodyPr>
          <a:lstStyle>
            <a:lvl1pPr marL="0" indent="0">
              <a:spcBef>
                <a:spcPts val="0"/>
              </a:spcBef>
              <a:buFontTx/>
              <a:buNone/>
              <a:defRPr lang="en-US" sz="210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Master text styles</a:t>
            </a:r>
          </a:p>
        </p:txBody>
      </p:sp>
      <p:sp>
        <p:nvSpPr>
          <p:cNvPr id="24" name="Content Placeholder 2"/>
          <p:cNvSpPr>
            <a:spLocks noGrp="1"/>
          </p:cNvSpPr>
          <p:nvPr>
            <p:ph sz="quarter" idx="22"/>
          </p:nvPr>
        </p:nvSpPr>
        <p:spPr>
          <a:xfrm>
            <a:off x="9437078" y="3417897"/>
            <a:ext cx="2724443" cy="5262880"/>
          </a:xfrm>
        </p:spPr>
        <p:txBody>
          <a:bodyPr vert="horz" lIns="91440" tIns="45720" rIns="91440" bIns="45720" rtlCol="0">
            <a:normAutofit/>
          </a:bodyPr>
          <a:lstStyle>
            <a:lvl1pPr marL="0" indent="0">
              <a:spcBef>
                <a:spcPts val="0"/>
              </a:spcBef>
              <a:spcAft>
                <a:spcPts val="0"/>
              </a:spcAft>
              <a:buFontTx/>
              <a:buNone/>
              <a:defRPr lang="en-US" sz="1680"/>
            </a:lvl1pPr>
          </a:lstStyle>
          <a:p>
            <a:pPr marL="0" lvl="0" indent="0">
              <a:spcBef>
                <a:spcPts val="0"/>
              </a:spcBef>
              <a:buFontTx/>
              <a:buNone/>
            </a:pPr>
            <a:r>
              <a:rPr lang="en-US"/>
              <a:t>Click to edit Master text styles</a:t>
            </a:r>
          </a:p>
        </p:txBody>
      </p:sp>
      <p:sp>
        <p:nvSpPr>
          <p:cNvPr id="29" name="Title Placeholder 1">
            <a:extLst>
              <a:ext uri="{FF2B5EF4-FFF2-40B4-BE49-F238E27FC236}">
                <a16:creationId xmlns:a16="http://schemas.microsoft.com/office/drawing/2014/main" id="{913E44A1-64EE-4578-AD6E-774425EE2963}"/>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2359996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evider">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0" y="0"/>
            <a:ext cx="12801600" cy="9601200"/>
          </a:xfrm>
          <a:pattFill prst="wdUpDiag">
            <a:fgClr>
              <a:schemeClr val="tx1">
                <a:lumMod val="10000"/>
                <a:lumOff val="90000"/>
              </a:schemeClr>
            </a:fgClr>
            <a:bgClr>
              <a:schemeClr val="bg1"/>
            </a:bgClr>
          </a:patt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en-US">
                <a:solidFill>
                  <a:schemeClr val="lt1"/>
                </a:solidFill>
              </a:defRPr>
            </a:lvl1pPr>
          </a:lstStyle>
          <a:p>
            <a:pPr marL="0" lvl="0" algn="ctr"/>
            <a:r>
              <a:rPr lang="en-US"/>
              <a:t>Click icon to add picture</a:t>
            </a:r>
          </a:p>
        </p:txBody>
      </p:sp>
      <p:sp>
        <p:nvSpPr>
          <p:cNvPr id="15" name="Title 1"/>
          <p:cNvSpPr>
            <a:spLocks noGrp="1"/>
          </p:cNvSpPr>
          <p:nvPr>
            <p:ph type="ctrTitle" hasCustomPrompt="1"/>
          </p:nvPr>
        </p:nvSpPr>
        <p:spPr>
          <a:xfrm>
            <a:off x="426720" y="3214079"/>
            <a:ext cx="11948160" cy="2058035"/>
          </a:xfrm>
          <a:noFill/>
        </p:spPr>
        <p:txBody>
          <a:bodyPr vert="horz" lIns="91440" tIns="45720" rIns="91440" bIns="45720" rtlCol="0">
            <a:noAutofit/>
          </a:bodyPr>
          <a:lstStyle>
            <a:lvl1pPr>
              <a:defRPr lang="en-US" sz="10080" dirty="0">
                <a:solidFill>
                  <a:schemeClr val="tx1"/>
                </a:solidFill>
                <a:ea typeface="+mn-ea"/>
                <a:cs typeface="+mn-cs"/>
              </a:defRPr>
            </a:lvl1pPr>
          </a:lstStyle>
          <a:p>
            <a:pPr marL="0" lvl="0" indent="0">
              <a:spcBef>
                <a:spcPct val="20000"/>
              </a:spcBef>
              <a:buFont typeface="Arial" pitchFamily="34" charset="0"/>
            </a:pPr>
            <a:r>
              <a:rPr lang="en-US"/>
              <a:t>Click to edit title style</a:t>
            </a:r>
          </a:p>
        </p:txBody>
      </p:sp>
      <p:sp>
        <p:nvSpPr>
          <p:cNvPr id="16" name="Subtitle 2"/>
          <p:cNvSpPr>
            <a:spLocks noGrp="1"/>
          </p:cNvSpPr>
          <p:nvPr>
            <p:ph type="subTitle" idx="1"/>
          </p:nvPr>
        </p:nvSpPr>
        <p:spPr>
          <a:xfrm>
            <a:off x="1920240" y="5293894"/>
            <a:ext cx="8961120" cy="831660"/>
          </a:xfrm>
          <a:solidFill>
            <a:schemeClr val="accent1"/>
          </a:solidFill>
        </p:spPr>
        <p:txBody>
          <a:bodyPr vert="horz" lIns="91440" tIns="54864" rIns="91440" bIns="0" rtlCol="0" anchor="ctr" anchorCtr="0">
            <a:noAutofit/>
          </a:bodyPr>
          <a:lstStyle>
            <a:lvl1pPr marL="480048" indent="-480048" algn="ctr">
              <a:buFontTx/>
              <a:buNone/>
              <a:defRPr lang="en-US" sz="3360" dirty="0">
                <a:solidFill>
                  <a:schemeClr val="bg1"/>
                </a:solidFill>
                <a:latin typeface="Bebas Neue Bold" panose="020B0606020202050201" pitchFamily="34" charset="0"/>
              </a:defRPr>
            </a:lvl1pPr>
          </a:lstStyle>
          <a:p>
            <a:pPr marL="0" lvl="0" indent="0"/>
            <a:r>
              <a:rPr lang="en-US"/>
              <a:t>Click to edit Master subtitle style</a:t>
            </a:r>
          </a:p>
        </p:txBody>
      </p:sp>
    </p:spTree>
    <p:extLst>
      <p:ext uri="{BB962C8B-B14F-4D97-AF65-F5344CB8AC3E}">
        <p14:creationId xmlns:p14="http://schemas.microsoft.com/office/powerpoint/2010/main" val="1147841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wo column text layout">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746760" y="2453640"/>
            <a:ext cx="5227320" cy="924560"/>
          </a:xfrm>
        </p:spPr>
        <p:txBody>
          <a:bodyPr>
            <a:noAutofit/>
          </a:bodyPr>
          <a:lstStyle>
            <a:lvl1pPr marL="0" indent="0">
              <a:spcBef>
                <a:spcPts val="0"/>
              </a:spcBef>
              <a:buFontTx/>
              <a:buNone/>
              <a:defRPr lang="en-US" sz="252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Master text styles</a:t>
            </a:r>
          </a:p>
        </p:txBody>
      </p:sp>
      <p:sp>
        <p:nvSpPr>
          <p:cNvPr id="14" name="Text Placeholder 13"/>
          <p:cNvSpPr>
            <a:spLocks noGrp="1"/>
          </p:cNvSpPr>
          <p:nvPr>
            <p:ph type="body" sz="quarter" idx="14"/>
          </p:nvPr>
        </p:nvSpPr>
        <p:spPr>
          <a:xfrm>
            <a:off x="746760" y="3432126"/>
            <a:ext cx="5227320" cy="5189106"/>
          </a:xfrm>
        </p:spPr>
        <p:txBody>
          <a:bodyPr vert="horz" lIns="91440" tIns="45720" rIns="91440" bIns="45720" rtlCol="0">
            <a:normAutofit/>
          </a:bodyPr>
          <a:lstStyle>
            <a:lvl1pPr marL="0" indent="0" algn="l" defTabSz="1280129" rtl="0" eaLnBrk="1" latinLnBrk="0" hangingPunct="1">
              <a:spcBef>
                <a:spcPts val="0"/>
              </a:spcBef>
              <a:buFontTx/>
              <a:buNone/>
              <a:defRPr lang="en-US" sz="2100" b="1" kern="1200" dirty="0" smtClean="0">
                <a:solidFill>
                  <a:schemeClr val="accent1"/>
                </a:solidFill>
                <a:latin typeface="Montserrat" panose="00000500000000000000" pitchFamily="2" charset="0"/>
                <a:ea typeface="+mn-ea"/>
                <a:cs typeface="+mn-cs"/>
              </a:defRPr>
            </a:lvl1pPr>
            <a:lvl2pPr marL="0" indent="0" algn="l" defTabSz="1280129" rtl="0" eaLnBrk="1" latinLnBrk="0" hangingPunct="1">
              <a:spcBef>
                <a:spcPts val="0"/>
              </a:spcBef>
              <a:buFontTx/>
              <a:buNone/>
              <a:defRPr lang="en-US" sz="1680" b="1" kern="1200" dirty="0" smtClean="0">
                <a:solidFill>
                  <a:schemeClr val="accent6"/>
                </a:solidFill>
                <a:latin typeface="Montserrat" panose="00000500000000000000" pitchFamily="2" charset="0"/>
                <a:ea typeface="+mn-ea"/>
                <a:cs typeface="Segoe UI Semibold" panose="020B0702040204020203" pitchFamily="34" charset="0"/>
              </a:defRPr>
            </a:lvl2pPr>
            <a:lvl3pPr marL="0" indent="0" algn="l" defTabSz="1280129" rtl="0" eaLnBrk="1" latinLnBrk="0" hangingPunct="1">
              <a:spcBef>
                <a:spcPts val="0"/>
              </a:spcBef>
              <a:buFontTx/>
              <a:buNone/>
              <a:defRPr lang="en-US" sz="1470" kern="1200" dirty="0" smtClean="0">
                <a:solidFill>
                  <a:schemeClr val="accent2"/>
                </a:solidFill>
                <a:latin typeface="Montserrat SemiBold" panose="00000700000000000000" pitchFamily="2" charset="0"/>
                <a:ea typeface="+mn-ea"/>
                <a:cs typeface="+mn-cs"/>
              </a:defRPr>
            </a:lvl3pPr>
            <a:lvl4pPr marL="0" indent="0" algn="l" defTabSz="1280129" rtl="0" eaLnBrk="1" latinLnBrk="0" hangingPunct="1">
              <a:spcBef>
                <a:spcPts val="0"/>
              </a:spcBef>
              <a:buFontTx/>
              <a:buNone/>
              <a:defRPr lang="en-US" sz="1260" kern="1200" dirty="0" smtClean="0">
                <a:solidFill>
                  <a:schemeClr val="tx1">
                    <a:lumMod val="75000"/>
                    <a:lumOff val="25000"/>
                  </a:schemeClr>
                </a:solidFill>
                <a:latin typeface="Montserrat" panose="00000500000000000000" pitchFamily="2" charset="0"/>
                <a:ea typeface="+mn-ea"/>
                <a:cs typeface="+mn-cs"/>
              </a:defRPr>
            </a:lvl4pPr>
            <a:lvl5pPr marL="300038" indent="-300038" algn="l" defTabSz="1280129" rtl="0" eaLnBrk="1" latinLnBrk="0" hangingPunct="1">
              <a:spcBef>
                <a:spcPts val="0"/>
              </a:spcBef>
              <a:buFontTx/>
              <a:buNone/>
              <a:defRPr lang="en-US" sz="1260" kern="1200" dirty="0">
                <a:solidFill>
                  <a:schemeClr val="tx1">
                    <a:lumMod val="75000"/>
                    <a:lumOff val="25000"/>
                  </a:schemeClr>
                </a:solidFill>
                <a:latin typeface="Montserrat" panose="00000500000000000000" pitchFamily="2" charset="0"/>
                <a:ea typeface="+mn-ea"/>
                <a:cs typeface="+mn-cs"/>
              </a:defRPr>
            </a:lvl5pPr>
          </a:lstStyle>
          <a:p>
            <a:pPr lvl="0"/>
            <a:r>
              <a:rPr lang="en-US"/>
              <a:t>Click to edit Master text styles</a:t>
            </a:r>
          </a:p>
          <a:p>
            <a:pPr marL="0" lvl="1" indent="0" algn="l" defTabSz="1280129" rtl="0" eaLnBrk="1" latinLnBrk="0" hangingPunct="1">
              <a:spcBef>
                <a:spcPts val="0"/>
              </a:spcBef>
              <a:spcAft>
                <a:spcPts val="630"/>
              </a:spcAft>
              <a:buFontTx/>
              <a:buNone/>
            </a:pPr>
            <a:r>
              <a:rPr lang="en-US"/>
              <a:t>Second level</a:t>
            </a:r>
          </a:p>
          <a:p>
            <a:pPr marL="0" lvl="2" indent="0" algn="l" defTabSz="1280129" rtl="0" eaLnBrk="1" latinLnBrk="0" hangingPunct="1">
              <a:spcBef>
                <a:spcPts val="0"/>
              </a:spcBef>
              <a:spcAft>
                <a:spcPts val="315"/>
              </a:spcAft>
              <a:buFontTx/>
              <a:buNone/>
            </a:pPr>
            <a:r>
              <a:rPr lang="en-US"/>
              <a:t>Third level</a:t>
            </a:r>
          </a:p>
          <a:p>
            <a:pPr marL="0" lvl="3" indent="0" algn="l" defTabSz="1280129" rtl="0" eaLnBrk="1" latinLnBrk="0" hangingPunct="1">
              <a:spcBef>
                <a:spcPts val="0"/>
              </a:spcBef>
              <a:spcAft>
                <a:spcPts val="1050"/>
              </a:spcAft>
              <a:buFontTx/>
              <a:buNone/>
            </a:pPr>
            <a:r>
              <a:rPr lang="en-US"/>
              <a:t>Fourth level</a:t>
            </a:r>
          </a:p>
          <a:p>
            <a:pPr marL="189000" lvl="4" indent="-189000" algn="l" defTabSz="1280129" rtl="0" eaLnBrk="1" latinLnBrk="0" hangingPunct="1">
              <a:spcBef>
                <a:spcPts val="0"/>
              </a:spcBef>
              <a:spcAft>
                <a:spcPts val="315"/>
              </a:spcAft>
              <a:buClr>
                <a:schemeClr val="accent2"/>
              </a:buClr>
              <a:buFont typeface="Wingdings 3" panose="05040102010807070707" pitchFamily="18" charset="2"/>
              <a:buChar char=""/>
            </a:pPr>
            <a:r>
              <a:rPr lang="en-US"/>
              <a:t>Fifth level</a:t>
            </a:r>
          </a:p>
        </p:txBody>
      </p:sp>
      <p:sp>
        <p:nvSpPr>
          <p:cNvPr id="10" name="Text Placeholder 13"/>
          <p:cNvSpPr>
            <a:spLocks noGrp="1"/>
          </p:cNvSpPr>
          <p:nvPr>
            <p:ph type="body" sz="quarter" idx="15"/>
          </p:nvPr>
        </p:nvSpPr>
        <p:spPr>
          <a:xfrm>
            <a:off x="6934200" y="3432126"/>
            <a:ext cx="5227320" cy="5189106"/>
          </a:xfrm>
        </p:spPr>
        <p:txBody>
          <a:bodyPr vert="horz" lIns="91440" tIns="45720" rIns="91440" bIns="45720" rtlCol="0">
            <a:normAutofit/>
          </a:bodyPr>
          <a:lstStyle>
            <a:lvl1pPr marL="0" indent="0" algn="l" defTabSz="1280129" rtl="0" eaLnBrk="1" latinLnBrk="0" hangingPunct="1">
              <a:spcBef>
                <a:spcPts val="0"/>
              </a:spcBef>
              <a:buFontTx/>
              <a:buNone/>
              <a:defRPr lang="en-US" sz="2100" b="1" kern="1200" dirty="0">
                <a:solidFill>
                  <a:schemeClr val="accent1"/>
                </a:solidFill>
                <a:latin typeface="Montserrat" panose="00000500000000000000" pitchFamily="2" charset="0"/>
                <a:ea typeface="+mn-ea"/>
                <a:cs typeface="+mn-cs"/>
              </a:defRPr>
            </a:lvl1pPr>
            <a:lvl2pPr marL="0" indent="0" algn="l" defTabSz="1280129" rtl="0" eaLnBrk="1" latinLnBrk="0" hangingPunct="1">
              <a:spcBef>
                <a:spcPts val="0"/>
              </a:spcBef>
              <a:buFontTx/>
              <a:buNone/>
              <a:defRPr lang="en-US" sz="1680" b="1" kern="1200" dirty="0">
                <a:solidFill>
                  <a:schemeClr val="accent6"/>
                </a:solidFill>
                <a:latin typeface="Montserrat" panose="00000500000000000000" pitchFamily="2" charset="0"/>
                <a:ea typeface="+mn-ea"/>
                <a:cs typeface="Segoe UI Semibold" panose="020B0702040204020203" pitchFamily="34" charset="0"/>
              </a:defRPr>
            </a:lvl2pPr>
            <a:lvl3pPr marL="0" indent="0" algn="l" defTabSz="1280129" rtl="0" eaLnBrk="1" latinLnBrk="0" hangingPunct="1">
              <a:spcBef>
                <a:spcPts val="0"/>
              </a:spcBef>
              <a:buFontTx/>
              <a:buNone/>
              <a:defRPr lang="en-US" sz="1470" kern="1200" dirty="0">
                <a:solidFill>
                  <a:schemeClr val="accent2"/>
                </a:solidFill>
                <a:latin typeface="Montserrat SemiBold" panose="00000700000000000000" pitchFamily="2" charset="0"/>
                <a:ea typeface="+mn-ea"/>
                <a:cs typeface="+mn-cs"/>
              </a:defRPr>
            </a:lvl3pPr>
            <a:lvl4pPr marL="0" indent="0" algn="l" defTabSz="1280129" rtl="0" eaLnBrk="1" latinLnBrk="0" hangingPunct="1">
              <a:spcBef>
                <a:spcPts val="0"/>
              </a:spcBef>
              <a:buFontTx/>
              <a:buNone/>
              <a:defRPr lang="en-US" sz="1260" kern="1200" dirty="0">
                <a:solidFill>
                  <a:schemeClr val="tx1">
                    <a:lumMod val="75000"/>
                    <a:lumOff val="25000"/>
                  </a:schemeClr>
                </a:solidFill>
                <a:latin typeface="Montserrat" panose="00000500000000000000" pitchFamily="2" charset="0"/>
                <a:ea typeface="+mn-ea"/>
                <a:cs typeface="+mn-cs"/>
              </a:defRPr>
            </a:lvl4pPr>
            <a:lvl5pPr marL="300038" indent="-300038" algn="l" defTabSz="1280129" rtl="0" eaLnBrk="1" latinLnBrk="0" hangingPunct="1">
              <a:spcBef>
                <a:spcPts val="0"/>
              </a:spcBef>
              <a:buFontTx/>
              <a:buNone/>
              <a:defRPr lang="en-US" sz="1260" kern="1200" dirty="0">
                <a:solidFill>
                  <a:schemeClr val="tx1">
                    <a:lumMod val="75000"/>
                    <a:lumOff val="25000"/>
                  </a:schemeClr>
                </a:solidFill>
                <a:latin typeface="Montserrat" panose="00000500000000000000" pitchFamily="2" charset="0"/>
                <a:ea typeface="+mn-ea"/>
                <a:cs typeface="+mn-cs"/>
              </a:defRPr>
            </a:lvl5pPr>
          </a:lstStyle>
          <a:p>
            <a:pPr marL="0" lvl="0" indent="0">
              <a:buFontTx/>
              <a:buNone/>
            </a:pPr>
            <a:r>
              <a:rPr lang="en-US"/>
              <a:t>Click to edit Master text styles</a:t>
            </a:r>
          </a:p>
          <a:p>
            <a:pPr marL="0" lvl="1" indent="0" algn="l" defTabSz="1280129" rtl="0" eaLnBrk="1" latinLnBrk="0" hangingPunct="1">
              <a:spcBef>
                <a:spcPts val="0"/>
              </a:spcBef>
              <a:spcAft>
                <a:spcPts val="630"/>
              </a:spcAft>
              <a:buFontTx/>
              <a:buNone/>
            </a:pPr>
            <a:r>
              <a:rPr lang="en-US"/>
              <a:t>Second level</a:t>
            </a:r>
          </a:p>
          <a:p>
            <a:pPr marL="0" lvl="2" indent="0" algn="l" defTabSz="1280129" rtl="0" eaLnBrk="1" latinLnBrk="0" hangingPunct="1">
              <a:spcBef>
                <a:spcPts val="0"/>
              </a:spcBef>
              <a:spcAft>
                <a:spcPts val="315"/>
              </a:spcAft>
              <a:buFontTx/>
              <a:buNone/>
            </a:pPr>
            <a:r>
              <a:rPr lang="en-US"/>
              <a:t>Third level</a:t>
            </a:r>
          </a:p>
          <a:p>
            <a:pPr marL="0" lvl="3" indent="0" algn="l" defTabSz="1280129" rtl="0" eaLnBrk="1" latinLnBrk="0" hangingPunct="1">
              <a:spcBef>
                <a:spcPts val="0"/>
              </a:spcBef>
              <a:spcAft>
                <a:spcPts val="1050"/>
              </a:spcAft>
              <a:buFontTx/>
              <a:buNone/>
            </a:pPr>
            <a:r>
              <a:rPr lang="en-US"/>
              <a:t>Fourth level</a:t>
            </a:r>
          </a:p>
          <a:p>
            <a:pPr marL="189000" lvl="4" indent="-189000" algn="l" defTabSz="1280129" rtl="0" eaLnBrk="1" latinLnBrk="0" hangingPunct="1">
              <a:spcBef>
                <a:spcPts val="0"/>
              </a:spcBef>
              <a:spcAft>
                <a:spcPts val="315"/>
              </a:spcAft>
              <a:buClr>
                <a:schemeClr val="accent2"/>
              </a:buClr>
              <a:buFont typeface="Wingdings 3" panose="05040102010807070707" pitchFamily="18" charset="2"/>
              <a:buChar char=""/>
            </a:pPr>
            <a:r>
              <a:rPr lang="en-US"/>
              <a:t>Fifth level</a:t>
            </a:r>
          </a:p>
        </p:txBody>
      </p:sp>
      <p:sp>
        <p:nvSpPr>
          <p:cNvPr id="11" name="Text Placeholder 11"/>
          <p:cNvSpPr>
            <a:spLocks noGrp="1"/>
          </p:cNvSpPr>
          <p:nvPr>
            <p:ph type="body" sz="quarter" idx="16"/>
          </p:nvPr>
        </p:nvSpPr>
        <p:spPr>
          <a:xfrm>
            <a:off x="6934200" y="2453640"/>
            <a:ext cx="5227320" cy="924560"/>
          </a:xfrm>
        </p:spPr>
        <p:txBody>
          <a:bodyPr>
            <a:noAutofit/>
          </a:bodyPr>
          <a:lstStyle>
            <a:lvl1pPr marL="0" indent="0">
              <a:spcBef>
                <a:spcPts val="0"/>
              </a:spcBef>
              <a:buFontTx/>
              <a:buNone/>
              <a:defRPr lang="en-US" sz="252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Master text styles</a:t>
            </a:r>
          </a:p>
        </p:txBody>
      </p:sp>
      <p:sp>
        <p:nvSpPr>
          <p:cNvPr id="13" name="Title Placeholder 1">
            <a:extLst>
              <a:ext uri="{FF2B5EF4-FFF2-40B4-BE49-F238E27FC236}">
                <a16:creationId xmlns:a16="http://schemas.microsoft.com/office/drawing/2014/main" id="{3FAC8E26-70E3-44AD-845F-62EDC66A4D11}"/>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14573349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4" name="Picture Placeholder 3"/>
          <p:cNvSpPr>
            <a:spLocks noGrp="1"/>
          </p:cNvSpPr>
          <p:nvPr>
            <p:ph type="pic" sz="quarter" idx="21"/>
          </p:nvPr>
        </p:nvSpPr>
        <p:spPr>
          <a:xfrm>
            <a:off x="746760" y="2240280"/>
            <a:ext cx="3535681" cy="6151880"/>
          </a:xfrm>
          <a:solidFill>
            <a:schemeClr val="bg2"/>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en-US">
                <a:solidFill>
                  <a:schemeClr val="lt1"/>
                </a:solidFill>
              </a:defRPr>
            </a:lvl1pPr>
          </a:lstStyle>
          <a:p>
            <a:pPr marL="0" lvl="0" algn="ctr"/>
            <a:r>
              <a:rPr lang="en-US"/>
              <a:t>Click icon to add picture</a:t>
            </a:r>
          </a:p>
        </p:txBody>
      </p:sp>
      <p:sp>
        <p:nvSpPr>
          <p:cNvPr id="17" name="Content Placeholder 2"/>
          <p:cNvSpPr>
            <a:spLocks noGrp="1"/>
          </p:cNvSpPr>
          <p:nvPr>
            <p:ph sz="quarter" idx="19"/>
          </p:nvPr>
        </p:nvSpPr>
        <p:spPr>
          <a:xfrm>
            <a:off x="4747260" y="2453641"/>
            <a:ext cx="3413760" cy="6227137"/>
          </a:xfrm>
        </p:spPr>
        <p:txBody>
          <a:bodyPr vert="horz" lIns="91440" tIns="45720" rIns="91440" bIns="45720" rtlCol="0">
            <a:normAutofit/>
          </a:bodyPr>
          <a:lstStyle>
            <a:lvl1pPr marL="0" indent="0">
              <a:spcBef>
                <a:spcPts val="0"/>
              </a:spcBef>
              <a:spcAft>
                <a:spcPts val="0"/>
              </a:spcAft>
              <a:buFontTx/>
              <a:buNone/>
              <a:defRPr lang="en-US" sz="1680" dirty="0"/>
            </a:lvl1pPr>
          </a:lstStyle>
          <a:p>
            <a:pPr marL="0" lvl="0" indent="0">
              <a:spcBef>
                <a:spcPts val="0"/>
              </a:spcBef>
              <a:spcAft>
                <a:spcPts val="0"/>
              </a:spcAft>
              <a:buFontTx/>
              <a:buNone/>
            </a:pPr>
            <a:r>
              <a:rPr lang="en-US"/>
              <a:t>Click to edit Master text styles</a:t>
            </a:r>
          </a:p>
        </p:txBody>
      </p:sp>
      <p:sp>
        <p:nvSpPr>
          <p:cNvPr id="18" name="Content Placeholder 2"/>
          <p:cNvSpPr>
            <a:spLocks noGrp="1"/>
          </p:cNvSpPr>
          <p:nvPr>
            <p:ph sz="quarter" idx="20"/>
          </p:nvPr>
        </p:nvSpPr>
        <p:spPr>
          <a:xfrm>
            <a:off x="8747760" y="2453641"/>
            <a:ext cx="3413760" cy="6227137"/>
          </a:xfrm>
        </p:spPr>
        <p:txBody>
          <a:bodyPr vert="horz" lIns="91440" tIns="45720" rIns="91440" bIns="45720" rtlCol="0">
            <a:normAutofit/>
          </a:bodyPr>
          <a:lstStyle>
            <a:lvl1pPr marL="0" indent="0">
              <a:spcBef>
                <a:spcPts val="0"/>
              </a:spcBef>
              <a:spcAft>
                <a:spcPts val="0"/>
              </a:spcAft>
              <a:buFontTx/>
              <a:buNone/>
              <a:defRPr lang="en-US" sz="1680"/>
            </a:lvl1pPr>
          </a:lstStyle>
          <a:p>
            <a:pPr marL="0" lvl="0" indent="0">
              <a:spcBef>
                <a:spcPts val="0"/>
              </a:spcBef>
              <a:buFontTx/>
              <a:buNone/>
            </a:pPr>
            <a:r>
              <a:rPr lang="en-US"/>
              <a:t>Click to edit Master text styles</a:t>
            </a:r>
          </a:p>
        </p:txBody>
      </p:sp>
      <p:sp>
        <p:nvSpPr>
          <p:cNvPr id="13" name="Title Placeholder 1">
            <a:extLst>
              <a:ext uri="{FF2B5EF4-FFF2-40B4-BE49-F238E27FC236}">
                <a16:creationId xmlns:a16="http://schemas.microsoft.com/office/drawing/2014/main" id="{E5689D7F-984B-4047-99B9-B266B00EC374}"/>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34742811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con list layout">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746760" y="2453640"/>
            <a:ext cx="5227320" cy="924560"/>
          </a:xfrm>
        </p:spPr>
        <p:txBody>
          <a:bodyPr>
            <a:noAutofit/>
          </a:bodyPr>
          <a:lstStyle>
            <a:lvl1pPr marL="0" indent="0">
              <a:spcBef>
                <a:spcPts val="0"/>
              </a:spcBef>
              <a:buFontTx/>
              <a:buNone/>
              <a:defRPr lang="en-US" sz="252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Master text styles</a:t>
            </a:r>
          </a:p>
        </p:txBody>
      </p:sp>
      <p:sp>
        <p:nvSpPr>
          <p:cNvPr id="14" name="Text Placeholder 13"/>
          <p:cNvSpPr>
            <a:spLocks noGrp="1"/>
          </p:cNvSpPr>
          <p:nvPr>
            <p:ph type="body" sz="quarter" idx="14"/>
          </p:nvPr>
        </p:nvSpPr>
        <p:spPr>
          <a:xfrm>
            <a:off x="8107680" y="2647213"/>
            <a:ext cx="4053840" cy="1739063"/>
          </a:xfrm>
        </p:spPr>
        <p:txBody>
          <a:bodyPr vert="horz" lIns="91440" tIns="45720" rIns="91440" bIns="45720" rtlCol="0">
            <a:normAutofit/>
          </a:bodyPr>
          <a:lstStyle>
            <a:lvl1pPr marL="0" indent="0" algn="l" defTabSz="1280129" rtl="0" eaLnBrk="1" latinLnBrk="0" hangingPunct="1">
              <a:spcBef>
                <a:spcPts val="0"/>
              </a:spcBef>
              <a:buFontTx/>
              <a:buNone/>
              <a:defRPr lang="en-US" sz="1680" kern="1200" dirty="0" smtClean="0">
                <a:solidFill>
                  <a:schemeClr val="tx1">
                    <a:lumMod val="75000"/>
                    <a:lumOff val="25000"/>
                  </a:schemeClr>
                </a:solidFill>
                <a:latin typeface="Montserrat" panose="00000500000000000000" pitchFamily="2" charset="0"/>
                <a:ea typeface="+mn-ea"/>
                <a:cs typeface="+mn-cs"/>
              </a:defRPr>
            </a:lvl1pPr>
            <a:lvl2pPr marL="0" indent="0" algn="l" defTabSz="1280129" rtl="0" eaLnBrk="1" latinLnBrk="0" hangingPunct="1">
              <a:spcBef>
                <a:spcPts val="0"/>
              </a:spcBef>
              <a:buFontTx/>
              <a:buNone/>
              <a:defRPr lang="en-US" sz="2100" kern="1200" dirty="0" smtClean="0">
                <a:solidFill>
                  <a:schemeClr val="tx1"/>
                </a:solidFill>
                <a:latin typeface="+mn-lt"/>
                <a:ea typeface="+mn-ea"/>
                <a:cs typeface="+mn-cs"/>
              </a:defRPr>
            </a:lvl2pPr>
            <a:lvl3pPr marL="0" indent="0" algn="l" defTabSz="1280129" rtl="0" eaLnBrk="1" latinLnBrk="0" hangingPunct="1">
              <a:spcBef>
                <a:spcPts val="0"/>
              </a:spcBef>
              <a:buFontTx/>
              <a:buNone/>
              <a:defRPr lang="en-US" sz="2100" kern="1200" dirty="0" smtClean="0">
                <a:solidFill>
                  <a:schemeClr val="tx1"/>
                </a:solidFill>
                <a:latin typeface="+mn-lt"/>
                <a:ea typeface="+mn-ea"/>
                <a:cs typeface="+mn-cs"/>
              </a:defRPr>
            </a:lvl3pPr>
            <a:lvl4pPr marL="0" indent="0" algn="l" defTabSz="1280129" rtl="0" eaLnBrk="1" latinLnBrk="0" hangingPunct="1">
              <a:spcBef>
                <a:spcPts val="0"/>
              </a:spcBef>
              <a:buFontTx/>
              <a:buNone/>
              <a:defRPr lang="en-US" sz="2100" kern="1200" dirty="0" smtClean="0">
                <a:solidFill>
                  <a:schemeClr val="tx1"/>
                </a:solidFill>
                <a:latin typeface="+mn-lt"/>
                <a:ea typeface="+mn-ea"/>
                <a:cs typeface="+mn-cs"/>
              </a:defRPr>
            </a:lvl4pPr>
            <a:lvl5pPr marL="0" indent="0" algn="l" defTabSz="1280129" rtl="0" eaLnBrk="1" latinLnBrk="0" hangingPunct="1">
              <a:spcBef>
                <a:spcPts val="0"/>
              </a:spcBef>
              <a:buFontTx/>
              <a:buNone/>
              <a:defRPr lang="en-US" sz="2100" kern="1200" dirty="0">
                <a:solidFill>
                  <a:schemeClr val="tx1"/>
                </a:solidFill>
                <a:latin typeface="+mn-lt"/>
                <a:ea typeface="+mn-ea"/>
                <a:cs typeface="+mn-cs"/>
              </a:defRPr>
            </a:lvl5pPr>
          </a:lstStyle>
          <a:p>
            <a:pPr marL="0" lvl="0" indent="0">
              <a:buFontTx/>
              <a:buNone/>
            </a:pPr>
            <a:r>
              <a:rPr lang="en-US"/>
              <a:t>Click to edit Master text styles</a:t>
            </a:r>
          </a:p>
        </p:txBody>
      </p:sp>
      <p:sp>
        <p:nvSpPr>
          <p:cNvPr id="17" name="Oval 16"/>
          <p:cNvSpPr/>
          <p:nvPr userDrawn="1"/>
        </p:nvSpPr>
        <p:spPr>
          <a:xfrm>
            <a:off x="6827520" y="2524760"/>
            <a:ext cx="1173480" cy="15646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920"/>
          </a:p>
        </p:txBody>
      </p:sp>
      <p:sp>
        <p:nvSpPr>
          <p:cNvPr id="18" name="Oval 17"/>
          <p:cNvSpPr/>
          <p:nvPr userDrawn="1"/>
        </p:nvSpPr>
        <p:spPr>
          <a:xfrm>
            <a:off x="6827520" y="4587240"/>
            <a:ext cx="1173480" cy="15646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920"/>
          </a:p>
        </p:txBody>
      </p:sp>
      <p:sp>
        <p:nvSpPr>
          <p:cNvPr id="22" name="Oval 21"/>
          <p:cNvSpPr/>
          <p:nvPr userDrawn="1"/>
        </p:nvSpPr>
        <p:spPr>
          <a:xfrm>
            <a:off x="6827520" y="6649720"/>
            <a:ext cx="1173480" cy="15646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920"/>
          </a:p>
        </p:txBody>
      </p:sp>
      <p:sp>
        <p:nvSpPr>
          <p:cNvPr id="23" name="Text Placeholder 13"/>
          <p:cNvSpPr>
            <a:spLocks noGrp="1"/>
          </p:cNvSpPr>
          <p:nvPr>
            <p:ph type="body" sz="quarter" idx="15"/>
          </p:nvPr>
        </p:nvSpPr>
        <p:spPr>
          <a:xfrm>
            <a:off x="746760" y="3417897"/>
            <a:ext cx="5227320" cy="5189106"/>
          </a:xfrm>
        </p:spPr>
        <p:txBody>
          <a:bodyPr vert="horz" lIns="91440" tIns="45720" rIns="91440" bIns="45720" rtlCol="0">
            <a:normAutofit/>
          </a:bodyPr>
          <a:lstStyle>
            <a:lvl1pPr marL="0" indent="0" algn="l" defTabSz="1280129" rtl="0" eaLnBrk="1" latinLnBrk="0" hangingPunct="1">
              <a:spcBef>
                <a:spcPts val="0"/>
              </a:spcBef>
              <a:buFontTx/>
              <a:buNone/>
              <a:defRPr lang="en-US" sz="1680" kern="1200" dirty="0" smtClean="0">
                <a:solidFill>
                  <a:schemeClr val="tx1">
                    <a:lumMod val="75000"/>
                    <a:lumOff val="25000"/>
                  </a:schemeClr>
                </a:solidFill>
                <a:latin typeface="Montserrat" panose="00000500000000000000" pitchFamily="2" charset="0"/>
                <a:ea typeface="+mn-ea"/>
                <a:cs typeface="+mn-cs"/>
              </a:defRPr>
            </a:lvl1pPr>
            <a:lvl2pPr marL="0" indent="0" algn="l" defTabSz="1280129" rtl="0" eaLnBrk="1" latinLnBrk="0" hangingPunct="1">
              <a:spcBef>
                <a:spcPts val="0"/>
              </a:spcBef>
              <a:buFontTx/>
              <a:buNone/>
              <a:defRPr lang="en-US" sz="1680" kern="1200" dirty="0" smtClean="0">
                <a:solidFill>
                  <a:schemeClr val="tx1"/>
                </a:solidFill>
                <a:latin typeface="+mn-lt"/>
                <a:ea typeface="+mn-ea"/>
                <a:cs typeface="+mn-cs"/>
              </a:defRPr>
            </a:lvl2pPr>
            <a:lvl3pPr marL="0" indent="0" algn="l" defTabSz="1280129" rtl="0" eaLnBrk="1" latinLnBrk="0" hangingPunct="1">
              <a:spcBef>
                <a:spcPts val="0"/>
              </a:spcBef>
              <a:buFontTx/>
              <a:buNone/>
              <a:defRPr lang="en-US" sz="1680" kern="1200" dirty="0" smtClean="0">
                <a:solidFill>
                  <a:schemeClr val="tx1"/>
                </a:solidFill>
                <a:latin typeface="+mn-lt"/>
                <a:ea typeface="+mn-ea"/>
                <a:cs typeface="+mn-cs"/>
              </a:defRPr>
            </a:lvl3pPr>
            <a:lvl4pPr marL="0" indent="0" algn="l" defTabSz="1280129" rtl="0" eaLnBrk="1" latinLnBrk="0" hangingPunct="1">
              <a:spcBef>
                <a:spcPts val="0"/>
              </a:spcBef>
              <a:buFontTx/>
              <a:buNone/>
              <a:defRPr lang="en-US" sz="1680" kern="1200" dirty="0" smtClean="0">
                <a:solidFill>
                  <a:schemeClr val="tx1"/>
                </a:solidFill>
                <a:latin typeface="+mn-lt"/>
                <a:ea typeface="+mn-ea"/>
                <a:cs typeface="+mn-cs"/>
              </a:defRPr>
            </a:lvl4pPr>
            <a:lvl5pPr marL="0" indent="0" algn="l" defTabSz="1280129" rtl="0" eaLnBrk="1" latinLnBrk="0" hangingPunct="1">
              <a:spcBef>
                <a:spcPts val="0"/>
              </a:spcBef>
              <a:buFontTx/>
              <a:buNone/>
              <a:defRPr lang="en-US" sz="1680" kern="1200" dirty="0">
                <a:solidFill>
                  <a:schemeClr val="tx1"/>
                </a:solidFill>
                <a:latin typeface="+mn-lt"/>
                <a:ea typeface="+mn-ea"/>
                <a:cs typeface="+mn-cs"/>
              </a:defRPr>
            </a:lvl5pPr>
          </a:lstStyle>
          <a:p>
            <a:pPr marL="0" lvl="0" indent="0">
              <a:buFontTx/>
              <a:buNone/>
            </a:pPr>
            <a:r>
              <a:rPr lang="en-US"/>
              <a:t>Click to edit Master text styles</a:t>
            </a:r>
          </a:p>
        </p:txBody>
      </p:sp>
      <p:sp>
        <p:nvSpPr>
          <p:cNvPr id="24" name="Text Placeholder 13"/>
          <p:cNvSpPr>
            <a:spLocks noGrp="1"/>
          </p:cNvSpPr>
          <p:nvPr>
            <p:ph type="body" sz="quarter" idx="16"/>
          </p:nvPr>
        </p:nvSpPr>
        <p:spPr>
          <a:xfrm>
            <a:off x="8115122" y="4716266"/>
            <a:ext cx="4053840" cy="1739063"/>
          </a:xfrm>
        </p:spPr>
        <p:txBody>
          <a:bodyPr vert="horz" lIns="91440" tIns="45720" rIns="91440" bIns="45720" rtlCol="0">
            <a:normAutofit/>
          </a:bodyPr>
          <a:lstStyle>
            <a:lvl1pPr marL="0" indent="0" algn="l" defTabSz="1280129" rtl="0" eaLnBrk="1" latinLnBrk="0" hangingPunct="1">
              <a:spcBef>
                <a:spcPts val="0"/>
              </a:spcBef>
              <a:buFontTx/>
              <a:buNone/>
              <a:defRPr lang="en-US" sz="1680" kern="1200" dirty="0" smtClean="0">
                <a:solidFill>
                  <a:schemeClr val="tx1">
                    <a:lumMod val="75000"/>
                    <a:lumOff val="25000"/>
                  </a:schemeClr>
                </a:solidFill>
                <a:latin typeface="Montserrat" panose="00000500000000000000" pitchFamily="2" charset="0"/>
                <a:ea typeface="+mn-ea"/>
                <a:cs typeface="+mn-cs"/>
              </a:defRPr>
            </a:lvl1pPr>
            <a:lvl2pPr marL="0" indent="0" algn="l" defTabSz="1280129" rtl="0" eaLnBrk="1" latinLnBrk="0" hangingPunct="1">
              <a:spcBef>
                <a:spcPts val="0"/>
              </a:spcBef>
              <a:buFontTx/>
              <a:buNone/>
              <a:defRPr lang="en-US" sz="2100" kern="1200" dirty="0" smtClean="0">
                <a:solidFill>
                  <a:schemeClr val="tx1"/>
                </a:solidFill>
                <a:latin typeface="+mn-lt"/>
                <a:ea typeface="+mn-ea"/>
                <a:cs typeface="+mn-cs"/>
              </a:defRPr>
            </a:lvl2pPr>
            <a:lvl3pPr marL="0" indent="0" algn="l" defTabSz="1280129" rtl="0" eaLnBrk="1" latinLnBrk="0" hangingPunct="1">
              <a:spcBef>
                <a:spcPts val="0"/>
              </a:spcBef>
              <a:buFontTx/>
              <a:buNone/>
              <a:defRPr lang="en-US" sz="2100" kern="1200" dirty="0" smtClean="0">
                <a:solidFill>
                  <a:schemeClr val="tx1"/>
                </a:solidFill>
                <a:latin typeface="+mn-lt"/>
                <a:ea typeface="+mn-ea"/>
                <a:cs typeface="+mn-cs"/>
              </a:defRPr>
            </a:lvl3pPr>
            <a:lvl4pPr marL="0" indent="0" algn="l" defTabSz="1280129" rtl="0" eaLnBrk="1" latinLnBrk="0" hangingPunct="1">
              <a:spcBef>
                <a:spcPts val="0"/>
              </a:spcBef>
              <a:buFontTx/>
              <a:buNone/>
              <a:defRPr lang="en-US" sz="2100" kern="1200" dirty="0" smtClean="0">
                <a:solidFill>
                  <a:schemeClr val="tx1"/>
                </a:solidFill>
                <a:latin typeface="+mn-lt"/>
                <a:ea typeface="+mn-ea"/>
                <a:cs typeface="+mn-cs"/>
              </a:defRPr>
            </a:lvl4pPr>
            <a:lvl5pPr marL="0" indent="0" algn="l" defTabSz="1280129" rtl="0" eaLnBrk="1" latinLnBrk="0" hangingPunct="1">
              <a:spcBef>
                <a:spcPts val="0"/>
              </a:spcBef>
              <a:buFontTx/>
              <a:buNone/>
              <a:defRPr lang="en-US" sz="2100" kern="1200" dirty="0">
                <a:solidFill>
                  <a:schemeClr val="tx1"/>
                </a:solidFill>
                <a:latin typeface="+mn-lt"/>
                <a:ea typeface="+mn-ea"/>
                <a:cs typeface="+mn-cs"/>
              </a:defRPr>
            </a:lvl5pPr>
          </a:lstStyle>
          <a:p>
            <a:pPr marL="0" lvl="0" indent="0">
              <a:buFontTx/>
              <a:buNone/>
            </a:pPr>
            <a:r>
              <a:rPr lang="en-US"/>
              <a:t>Click to edit Master text styles</a:t>
            </a:r>
          </a:p>
        </p:txBody>
      </p:sp>
      <p:sp>
        <p:nvSpPr>
          <p:cNvPr id="25" name="Text Placeholder 13"/>
          <p:cNvSpPr>
            <a:spLocks noGrp="1"/>
          </p:cNvSpPr>
          <p:nvPr>
            <p:ph type="body" sz="quarter" idx="17"/>
          </p:nvPr>
        </p:nvSpPr>
        <p:spPr>
          <a:xfrm>
            <a:off x="8112641" y="6801073"/>
            <a:ext cx="4053840" cy="1739063"/>
          </a:xfrm>
        </p:spPr>
        <p:txBody>
          <a:bodyPr vert="horz" lIns="91440" tIns="45720" rIns="91440" bIns="45720" rtlCol="0">
            <a:normAutofit/>
          </a:bodyPr>
          <a:lstStyle>
            <a:lvl1pPr marL="0" indent="0" algn="l" defTabSz="1280129" rtl="0" eaLnBrk="1" latinLnBrk="0" hangingPunct="1">
              <a:spcBef>
                <a:spcPts val="0"/>
              </a:spcBef>
              <a:buFontTx/>
              <a:buNone/>
              <a:defRPr lang="en-US" sz="1680" kern="1200" dirty="0" smtClean="0">
                <a:solidFill>
                  <a:schemeClr val="tx1">
                    <a:lumMod val="75000"/>
                    <a:lumOff val="25000"/>
                  </a:schemeClr>
                </a:solidFill>
                <a:latin typeface="Montserrat" panose="00000500000000000000" pitchFamily="2" charset="0"/>
                <a:ea typeface="+mn-ea"/>
                <a:cs typeface="+mn-cs"/>
              </a:defRPr>
            </a:lvl1pPr>
            <a:lvl2pPr marL="0" indent="0" algn="l" defTabSz="1280129" rtl="0" eaLnBrk="1" latinLnBrk="0" hangingPunct="1">
              <a:spcBef>
                <a:spcPts val="0"/>
              </a:spcBef>
              <a:buFontTx/>
              <a:buNone/>
              <a:defRPr lang="en-US" sz="2100" kern="1200" dirty="0" smtClean="0">
                <a:solidFill>
                  <a:schemeClr val="tx1"/>
                </a:solidFill>
                <a:latin typeface="+mn-lt"/>
                <a:ea typeface="+mn-ea"/>
                <a:cs typeface="+mn-cs"/>
              </a:defRPr>
            </a:lvl2pPr>
            <a:lvl3pPr marL="0" indent="0" algn="l" defTabSz="1280129" rtl="0" eaLnBrk="1" latinLnBrk="0" hangingPunct="1">
              <a:spcBef>
                <a:spcPts val="0"/>
              </a:spcBef>
              <a:buFontTx/>
              <a:buNone/>
              <a:defRPr lang="en-US" sz="2100" kern="1200" dirty="0" smtClean="0">
                <a:solidFill>
                  <a:schemeClr val="tx1"/>
                </a:solidFill>
                <a:latin typeface="+mn-lt"/>
                <a:ea typeface="+mn-ea"/>
                <a:cs typeface="+mn-cs"/>
              </a:defRPr>
            </a:lvl3pPr>
            <a:lvl4pPr marL="0" indent="0" algn="l" defTabSz="1280129" rtl="0" eaLnBrk="1" latinLnBrk="0" hangingPunct="1">
              <a:spcBef>
                <a:spcPts val="0"/>
              </a:spcBef>
              <a:buFontTx/>
              <a:buNone/>
              <a:defRPr lang="en-US" sz="2100" kern="1200" dirty="0" smtClean="0">
                <a:solidFill>
                  <a:schemeClr val="tx1"/>
                </a:solidFill>
                <a:latin typeface="+mn-lt"/>
                <a:ea typeface="+mn-ea"/>
                <a:cs typeface="+mn-cs"/>
              </a:defRPr>
            </a:lvl4pPr>
            <a:lvl5pPr marL="0" indent="0" algn="l" defTabSz="1280129" rtl="0" eaLnBrk="1" latinLnBrk="0" hangingPunct="1">
              <a:spcBef>
                <a:spcPts val="0"/>
              </a:spcBef>
              <a:buFontTx/>
              <a:buNone/>
              <a:defRPr lang="en-US" sz="2100" kern="1200" dirty="0">
                <a:solidFill>
                  <a:schemeClr val="tx1"/>
                </a:solidFill>
                <a:latin typeface="+mn-lt"/>
                <a:ea typeface="+mn-ea"/>
                <a:cs typeface="+mn-cs"/>
              </a:defRPr>
            </a:lvl5pPr>
          </a:lstStyle>
          <a:p>
            <a:pPr marL="0" lvl="0" indent="0">
              <a:buFontTx/>
              <a:buNone/>
            </a:pPr>
            <a:r>
              <a:rPr lang="en-US"/>
              <a:t>Click to edit Master text styles</a:t>
            </a:r>
          </a:p>
        </p:txBody>
      </p:sp>
      <p:sp>
        <p:nvSpPr>
          <p:cNvPr id="29" name="Title Placeholder 1">
            <a:extLst>
              <a:ext uri="{FF2B5EF4-FFF2-40B4-BE49-F238E27FC236}">
                <a16:creationId xmlns:a16="http://schemas.microsoft.com/office/drawing/2014/main" id="{3A17B9D2-7C2F-4F37-A39C-40B2C92ACFA5}"/>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4617187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Icon list layout">
    <p:spTree>
      <p:nvGrpSpPr>
        <p:cNvPr id="1" name=""/>
        <p:cNvGrpSpPr/>
        <p:nvPr/>
      </p:nvGrpSpPr>
      <p:grpSpPr>
        <a:xfrm>
          <a:off x="0" y="0"/>
          <a:ext cx="0" cy="0"/>
          <a:chOff x="0" y="0"/>
          <a:chExt cx="0" cy="0"/>
        </a:xfrm>
      </p:grpSpPr>
      <p:sp>
        <p:nvSpPr>
          <p:cNvPr id="14" name="Text Placeholder 13"/>
          <p:cNvSpPr>
            <a:spLocks noGrp="1"/>
          </p:cNvSpPr>
          <p:nvPr>
            <p:ph type="body" sz="quarter" idx="14"/>
          </p:nvPr>
        </p:nvSpPr>
        <p:spPr>
          <a:xfrm>
            <a:off x="8107680" y="2667002"/>
            <a:ext cx="4053840" cy="1739063"/>
          </a:xfrm>
        </p:spPr>
        <p:txBody>
          <a:bodyPr vert="horz" lIns="91440" tIns="45720" rIns="91440" bIns="45720" rtlCol="0">
            <a:normAutofit/>
          </a:bodyPr>
          <a:lstStyle>
            <a:lvl1pPr marL="0" indent="0" algn="l" defTabSz="1280129" rtl="0" eaLnBrk="1" latinLnBrk="0" hangingPunct="1">
              <a:spcBef>
                <a:spcPts val="0"/>
              </a:spcBef>
              <a:buFontTx/>
              <a:buNone/>
              <a:defRPr lang="en-US" sz="1680" kern="1200" dirty="0" smtClean="0">
                <a:solidFill>
                  <a:schemeClr val="tx1">
                    <a:lumMod val="75000"/>
                    <a:lumOff val="25000"/>
                  </a:schemeClr>
                </a:solidFill>
                <a:latin typeface="Montserrat" panose="00000500000000000000" pitchFamily="2" charset="0"/>
                <a:ea typeface="+mn-ea"/>
                <a:cs typeface="+mn-cs"/>
              </a:defRPr>
            </a:lvl1pPr>
            <a:lvl2pPr marL="0" indent="0" algn="l" defTabSz="1280129" rtl="0" eaLnBrk="1" latinLnBrk="0" hangingPunct="1">
              <a:spcBef>
                <a:spcPts val="0"/>
              </a:spcBef>
              <a:buFontTx/>
              <a:buNone/>
              <a:defRPr lang="en-US" sz="2100" kern="1200" dirty="0" smtClean="0">
                <a:solidFill>
                  <a:schemeClr val="tx1"/>
                </a:solidFill>
                <a:latin typeface="+mn-lt"/>
                <a:ea typeface="+mn-ea"/>
                <a:cs typeface="+mn-cs"/>
              </a:defRPr>
            </a:lvl2pPr>
            <a:lvl3pPr marL="0" indent="0" algn="l" defTabSz="1280129" rtl="0" eaLnBrk="1" latinLnBrk="0" hangingPunct="1">
              <a:spcBef>
                <a:spcPts val="0"/>
              </a:spcBef>
              <a:buFontTx/>
              <a:buNone/>
              <a:defRPr lang="en-US" sz="2100" kern="1200" dirty="0" smtClean="0">
                <a:solidFill>
                  <a:schemeClr val="tx1"/>
                </a:solidFill>
                <a:latin typeface="+mn-lt"/>
                <a:ea typeface="+mn-ea"/>
                <a:cs typeface="+mn-cs"/>
              </a:defRPr>
            </a:lvl3pPr>
            <a:lvl4pPr marL="0" indent="0" algn="l" defTabSz="1280129" rtl="0" eaLnBrk="1" latinLnBrk="0" hangingPunct="1">
              <a:spcBef>
                <a:spcPts val="0"/>
              </a:spcBef>
              <a:buFontTx/>
              <a:buNone/>
              <a:defRPr lang="en-US" sz="2100" kern="1200" dirty="0" smtClean="0">
                <a:solidFill>
                  <a:schemeClr val="tx1"/>
                </a:solidFill>
                <a:latin typeface="+mn-lt"/>
                <a:ea typeface="+mn-ea"/>
                <a:cs typeface="+mn-cs"/>
              </a:defRPr>
            </a:lvl4pPr>
            <a:lvl5pPr marL="0" indent="0" algn="l" defTabSz="1280129" rtl="0" eaLnBrk="1" latinLnBrk="0" hangingPunct="1">
              <a:spcBef>
                <a:spcPts val="0"/>
              </a:spcBef>
              <a:buFontTx/>
              <a:buNone/>
              <a:defRPr lang="en-US" sz="2100" kern="1200" dirty="0">
                <a:solidFill>
                  <a:schemeClr val="tx1"/>
                </a:solidFill>
                <a:latin typeface="+mn-lt"/>
                <a:ea typeface="+mn-ea"/>
                <a:cs typeface="+mn-cs"/>
              </a:defRPr>
            </a:lvl5pPr>
          </a:lstStyle>
          <a:p>
            <a:pPr marL="0" lvl="0" indent="0">
              <a:buFontTx/>
              <a:buNone/>
            </a:pPr>
            <a:r>
              <a:rPr lang="en-US"/>
              <a:t>Click to edit Master text styles</a:t>
            </a:r>
          </a:p>
        </p:txBody>
      </p:sp>
      <p:sp>
        <p:nvSpPr>
          <p:cNvPr id="17" name="Oval 16"/>
          <p:cNvSpPr/>
          <p:nvPr userDrawn="1"/>
        </p:nvSpPr>
        <p:spPr>
          <a:xfrm>
            <a:off x="6827520" y="2524760"/>
            <a:ext cx="1173480" cy="15646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920"/>
          </a:p>
        </p:txBody>
      </p:sp>
      <p:sp>
        <p:nvSpPr>
          <p:cNvPr id="18" name="Oval 17"/>
          <p:cNvSpPr/>
          <p:nvPr userDrawn="1"/>
        </p:nvSpPr>
        <p:spPr>
          <a:xfrm>
            <a:off x="6827520" y="4587240"/>
            <a:ext cx="1173480" cy="15646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920"/>
          </a:p>
        </p:txBody>
      </p:sp>
      <p:sp>
        <p:nvSpPr>
          <p:cNvPr id="22" name="Oval 21"/>
          <p:cNvSpPr/>
          <p:nvPr userDrawn="1"/>
        </p:nvSpPr>
        <p:spPr>
          <a:xfrm>
            <a:off x="6827520" y="6649720"/>
            <a:ext cx="1173480" cy="15646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920"/>
          </a:p>
        </p:txBody>
      </p:sp>
      <p:sp>
        <p:nvSpPr>
          <p:cNvPr id="24" name="Text Placeholder 13"/>
          <p:cNvSpPr>
            <a:spLocks noGrp="1"/>
          </p:cNvSpPr>
          <p:nvPr>
            <p:ph type="body" sz="quarter" idx="16"/>
          </p:nvPr>
        </p:nvSpPr>
        <p:spPr>
          <a:xfrm>
            <a:off x="8115122" y="4736053"/>
            <a:ext cx="4053840" cy="1739063"/>
          </a:xfrm>
        </p:spPr>
        <p:txBody>
          <a:bodyPr vert="horz" lIns="91440" tIns="45720" rIns="91440" bIns="45720" rtlCol="0">
            <a:normAutofit/>
          </a:bodyPr>
          <a:lstStyle>
            <a:lvl1pPr marL="0" indent="0" algn="l" defTabSz="1280129" rtl="0" eaLnBrk="1" latinLnBrk="0" hangingPunct="1">
              <a:spcBef>
                <a:spcPts val="0"/>
              </a:spcBef>
              <a:buFontTx/>
              <a:buNone/>
              <a:defRPr lang="en-US" sz="1680" kern="1200" dirty="0" smtClean="0">
                <a:solidFill>
                  <a:schemeClr val="tx1">
                    <a:lumMod val="75000"/>
                    <a:lumOff val="25000"/>
                  </a:schemeClr>
                </a:solidFill>
                <a:latin typeface="Montserrat" panose="00000500000000000000" pitchFamily="2" charset="0"/>
                <a:ea typeface="+mn-ea"/>
                <a:cs typeface="+mn-cs"/>
              </a:defRPr>
            </a:lvl1pPr>
            <a:lvl2pPr marL="0" indent="0" algn="l" defTabSz="1280129" rtl="0" eaLnBrk="1" latinLnBrk="0" hangingPunct="1">
              <a:spcBef>
                <a:spcPts val="0"/>
              </a:spcBef>
              <a:buFontTx/>
              <a:buNone/>
              <a:defRPr lang="en-US" sz="2100" kern="1200" dirty="0" smtClean="0">
                <a:solidFill>
                  <a:schemeClr val="tx1"/>
                </a:solidFill>
                <a:latin typeface="+mn-lt"/>
                <a:ea typeface="+mn-ea"/>
                <a:cs typeface="+mn-cs"/>
              </a:defRPr>
            </a:lvl2pPr>
            <a:lvl3pPr marL="0" indent="0" algn="l" defTabSz="1280129" rtl="0" eaLnBrk="1" latinLnBrk="0" hangingPunct="1">
              <a:spcBef>
                <a:spcPts val="0"/>
              </a:spcBef>
              <a:buFontTx/>
              <a:buNone/>
              <a:defRPr lang="en-US" sz="2100" kern="1200" dirty="0" smtClean="0">
                <a:solidFill>
                  <a:schemeClr val="tx1"/>
                </a:solidFill>
                <a:latin typeface="+mn-lt"/>
                <a:ea typeface="+mn-ea"/>
                <a:cs typeface="+mn-cs"/>
              </a:defRPr>
            </a:lvl3pPr>
            <a:lvl4pPr marL="0" indent="0" algn="l" defTabSz="1280129" rtl="0" eaLnBrk="1" latinLnBrk="0" hangingPunct="1">
              <a:spcBef>
                <a:spcPts val="0"/>
              </a:spcBef>
              <a:buFontTx/>
              <a:buNone/>
              <a:defRPr lang="en-US" sz="2100" kern="1200" dirty="0" smtClean="0">
                <a:solidFill>
                  <a:schemeClr val="tx1"/>
                </a:solidFill>
                <a:latin typeface="+mn-lt"/>
                <a:ea typeface="+mn-ea"/>
                <a:cs typeface="+mn-cs"/>
              </a:defRPr>
            </a:lvl4pPr>
            <a:lvl5pPr marL="0" indent="0" algn="l" defTabSz="1280129" rtl="0" eaLnBrk="1" latinLnBrk="0" hangingPunct="1">
              <a:spcBef>
                <a:spcPts val="0"/>
              </a:spcBef>
              <a:buFontTx/>
              <a:buNone/>
              <a:defRPr lang="en-US" sz="2100" kern="1200" dirty="0">
                <a:solidFill>
                  <a:schemeClr val="tx1"/>
                </a:solidFill>
                <a:latin typeface="+mn-lt"/>
                <a:ea typeface="+mn-ea"/>
                <a:cs typeface="+mn-cs"/>
              </a:defRPr>
            </a:lvl5pPr>
          </a:lstStyle>
          <a:p>
            <a:pPr marL="0" lvl="0" indent="0">
              <a:buFontTx/>
              <a:buNone/>
            </a:pPr>
            <a:r>
              <a:rPr lang="en-US"/>
              <a:t>Click to edit Master text styles</a:t>
            </a:r>
          </a:p>
        </p:txBody>
      </p:sp>
      <p:sp>
        <p:nvSpPr>
          <p:cNvPr id="25" name="Text Placeholder 13"/>
          <p:cNvSpPr>
            <a:spLocks noGrp="1"/>
          </p:cNvSpPr>
          <p:nvPr>
            <p:ph type="body" sz="quarter" idx="17"/>
          </p:nvPr>
        </p:nvSpPr>
        <p:spPr>
          <a:xfrm>
            <a:off x="8112641" y="6800213"/>
            <a:ext cx="4053840" cy="1739063"/>
          </a:xfrm>
        </p:spPr>
        <p:txBody>
          <a:bodyPr vert="horz" lIns="91440" tIns="45720" rIns="91440" bIns="45720" rtlCol="0">
            <a:normAutofit/>
          </a:bodyPr>
          <a:lstStyle>
            <a:lvl1pPr marL="0" indent="0" algn="l" defTabSz="1280129" rtl="0" eaLnBrk="1" latinLnBrk="0" hangingPunct="1">
              <a:spcBef>
                <a:spcPts val="0"/>
              </a:spcBef>
              <a:buFontTx/>
              <a:buNone/>
              <a:defRPr lang="en-US" sz="1680" kern="1200" dirty="0" smtClean="0">
                <a:solidFill>
                  <a:schemeClr val="tx1">
                    <a:lumMod val="75000"/>
                    <a:lumOff val="25000"/>
                  </a:schemeClr>
                </a:solidFill>
                <a:latin typeface="Montserrat" panose="00000500000000000000" pitchFamily="2" charset="0"/>
                <a:ea typeface="+mn-ea"/>
                <a:cs typeface="+mn-cs"/>
              </a:defRPr>
            </a:lvl1pPr>
            <a:lvl2pPr marL="0" indent="0" algn="l" defTabSz="1280129" rtl="0" eaLnBrk="1" latinLnBrk="0" hangingPunct="1">
              <a:spcBef>
                <a:spcPts val="0"/>
              </a:spcBef>
              <a:buFontTx/>
              <a:buNone/>
              <a:defRPr lang="en-US" sz="2100" kern="1200" dirty="0" smtClean="0">
                <a:solidFill>
                  <a:schemeClr val="tx1"/>
                </a:solidFill>
                <a:latin typeface="+mn-lt"/>
                <a:ea typeface="+mn-ea"/>
                <a:cs typeface="+mn-cs"/>
              </a:defRPr>
            </a:lvl2pPr>
            <a:lvl3pPr marL="0" indent="0" algn="l" defTabSz="1280129" rtl="0" eaLnBrk="1" latinLnBrk="0" hangingPunct="1">
              <a:spcBef>
                <a:spcPts val="0"/>
              </a:spcBef>
              <a:buFontTx/>
              <a:buNone/>
              <a:defRPr lang="en-US" sz="2100" kern="1200" dirty="0" smtClean="0">
                <a:solidFill>
                  <a:schemeClr val="tx1"/>
                </a:solidFill>
                <a:latin typeface="+mn-lt"/>
                <a:ea typeface="+mn-ea"/>
                <a:cs typeface="+mn-cs"/>
              </a:defRPr>
            </a:lvl3pPr>
            <a:lvl4pPr marL="0" indent="0" algn="l" defTabSz="1280129" rtl="0" eaLnBrk="1" latinLnBrk="0" hangingPunct="1">
              <a:spcBef>
                <a:spcPts val="0"/>
              </a:spcBef>
              <a:buFontTx/>
              <a:buNone/>
              <a:defRPr lang="en-US" sz="2100" kern="1200" dirty="0" smtClean="0">
                <a:solidFill>
                  <a:schemeClr val="tx1"/>
                </a:solidFill>
                <a:latin typeface="+mn-lt"/>
                <a:ea typeface="+mn-ea"/>
                <a:cs typeface="+mn-cs"/>
              </a:defRPr>
            </a:lvl4pPr>
            <a:lvl5pPr marL="0" indent="0" algn="l" defTabSz="1280129" rtl="0" eaLnBrk="1" latinLnBrk="0" hangingPunct="1">
              <a:spcBef>
                <a:spcPts val="0"/>
              </a:spcBef>
              <a:buFontTx/>
              <a:buNone/>
              <a:defRPr lang="en-US" sz="2100" kern="1200" dirty="0">
                <a:solidFill>
                  <a:schemeClr val="tx1"/>
                </a:solidFill>
                <a:latin typeface="+mn-lt"/>
                <a:ea typeface="+mn-ea"/>
                <a:cs typeface="+mn-cs"/>
              </a:defRPr>
            </a:lvl5pPr>
          </a:lstStyle>
          <a:p>
            <a:pPr marL="0" lvl="0" indent="0">
              <a:buFontTx/>
              <a:buNone/>
            </a:pPr>
            <a:r>
              <a:rPr lang="en-US"/>
              <a:t>Click to edit Master text styles</a:t>
            </a:r>
          </a:p>
        </p:txBody>
      </p:sp>
      <p:sp>
        <p:nvSpPr>
          <p:cNvPr id="3" name="Content Placeholder 2"/>
          <p:cNvSpPr>
            <a:spLocks noGrp="1"/>
          </p:cNvSpPr>
          <p:nvPr>
            <p:ph sz="quarter" idx="18"/>
          </p:nvPr>
        </p:nvSpPr>
        <p:spPr>
          <a:xfrm>
            <a:off x="746760" y="2579335"/>
            <a:ext cx="5227320" cy="5811130"/>
          </a:xfrm>
        </p:spPr>
        <p:txBody>
          <a:bodyPr>
            <a:normAutofit/>
          </a:bodyPr>
          <a:lstStyle>
            <a:lvl1pPr marL="0" indent="0" algn="l" defTabSz="1280129" rtl="0" eaLnBrk="1" latinLnBrk="0" hangingPunct="1">
              <a:spcBef>
                <a:spcPts val="0"/>
              </a:spcBef>
              <a:buFontTx/>
              <a:buNone/>
              <a:defRPr lang="en-US" sz="2100" b="1" kern="1200" dirty="0">
                <a:solidFill>
                  <a:schemeClr val="accent1"/>
                </a:solidFill>
                <a:latin typeface="Montserrat" panose="00000500000000000000" pitchFamily="2" charset="0"/>
                <a:ea typeface="+mn-ea"/>
                <a:cs typeface="+mn-cs"/>
              </a:defRPr>
            </a:lvl1pPr>
            <a:lvl2pPr indent="0" algn="l" defTabSz="1280129" rtl="0" eaLnBrk="1" latinLnBrk="0" hangingPunct="1">
              <a:spcBef>
                <a:spcPts val="0"/>
              </a:spcBef>
              <a:buFontTx/>
              <a:buNone/>
              <a:defRPr lang="en-US" sz="1680" b="1" kern="1200" dirty="0">
                <a:solidFill>
                  <a:schemeClr val="accent6"/>
                </a:solidFill>
                <a:latin typeface="Montserrat" panose="00000500000000000000" pitchFamily="2" charset="0"/>
                <a:ea typeface="+mn-ea"/>
                <a:cs typeface="Segoe UI Semibold" panose="020B0702040204020203" pitchFamily="34" charset="0"/>
              </a:defRPr>
            </a:lvl2pPr>
            <a:lvl3pPr indent="0" algn="l" defTabSz="1280129" rtl="0" eaLnBrk="1" latinLnBrk="0" hangingPunct="1">
              <a:spcBef>
                <a:spcPts val="0"/>
              </a:spcBef>
              <a:buFontTx/>
              <a:buNone/>
              <a:defRPr lang="en-US" sz="1470" kern="1200" dirty="0">
                <a:solidFill>
                  <a:schemeClr val="accent2"/>
                </a:solidFill>
                <a:latin typeface="Montserrat SemiBold" panose="00000700000000000000" pitchFamily="2" charset="0"/>
                <a:ea typeface="+mn-ea"/>
                <a:cs typeface="+mn-cs"/>
              </a:defRPr>
            </a:lvl3pPr>
            <a:lvl4pPr indent="0" algn="l" defTabSz="1280129" rtl="0" eaLnBrk="1" latinLnBrk="0" hangingPunct="1">
              <a:spcBef>
                <a:spcPts val="0"/>
              </a:spcBef>
              <a:buFontTx/>
              <a:buNone/>
              <a:defRPr lang="en-US" sz="1260" kern="1200" dirty="0">
                <a:solidFill>
                  <a:schemeClr val="tx1">
                    <a:lumMod val="75000"/>
                    <a:lumOff val="25000"/>
                  </a:schemeClr>
                </a:solidFill>
                <a:latin typeface="Montserrat" panose="00000500000000000000" pitchFamily="2" charset="0"/>
                <a:ea typeface="+mn-ea"/>
                <a:cs typeface="+mn-cs"/>
              </a:defRPr>
            </a:lvl4pPr>
            <a:lvl5pPr marL="300038" indent="-300038" algn="l" defTabSz="1280129" rtl="0" eaLnBrk="1" latinLnBrk="0" hangingPunct="1">
              <a:spcBef>
                <a:spcPts val="0"/>
              </a:spcBef>
              <a:buFontTx/>
              <a:buNone/>
              <a:defRPr lang="en-US" sz="1260" kern="1200" dirty="0">
                <a:solidFill>
                  <a:schemeClr val="tx1">
                    <a:lumMod val="75000"/>
                    <a:lumOff val="25000"/>
                  </a:schemeClr>
                </a:solidFill>
                <a:latin typeface="Montserrat" panose="00000500000000000000" pitchFamily="2" charset="0"/>
                <a:ea typeface="+mn-ea"/>
                <a:cs typeface="+mn-cs"/>
              </a:defRPr>
            </a:lvl5pPr>
          </a:lstStyle>
          <a:p>
            <a:pPr marL="0" lvl="0" indent="0" algn="l" defTabSz="1280129" rtl="0" eaLnBrk="1" latinLnBrk="0" hangingPunct="1">
              <a:spcBef>
                <a:spcPts val="0"/>
              </a:spcBef>
              <a:buFontTx/>
              <a:buNone/>
            </a:pPr>
            <a:r>
              <a:rPr lang="en-US"/>
              <a:t>Click to edit Master text styles</a:t>
            </a:r>
          </a:p>
          <a:p>
            <a:pPr marL="0" lvl="1" indent="0" algn="l" defTabSz="1280129" rtl="0" eaLnBrk="1" latinLnBrk="0" hangingPunct="1">
              <a:spcBef>
                <a:spcPts val="0"/>
              </a:spcBef>
              <a:spcAft>
                <a:spcPts val="630"/>
              </a:spcAft>
              <a:buFontTx/>
              <a:buNone/>
            </a:pPr>
            <a:r>
              <a:rPr lang="en-US"/>
              <a:t>Second level</a:t>
            </a:r>
          </a:p>
          <a:p>
            <a:pPr marL="0" lvl="2" indent="0" algn="l" defTabSz="1280129" rtl="0" eaLnBrk="1" latinLnBrk="0" hangingPunct="1">
              <a:spcBef>
                <a:spcPts val="0"/>
              </a:spcBef>
              <a:spcAft>
                <a:spcPts val="315"/>
              </a:spcAft>
              <a:buFontTx/>
              <a:buNone/>
            </a:pPr>
            <a:r>
              <a:rPr lang="en-US"/>
              <a:t>Third level</a:t>
            </a:r>
          </a:p>
          <a:p>
            <a:pPr marL="0" lvl="3" indent="0" algn="l" defTabSz="1280129" rtl="0" eaLnBrk="1" latinLnBrk="0" hangingPunct="1">
              <a:spcBef>
                <a:spcPts val="0"/>
              </a:spcBef>
              <a:spcAft>
                <a:spcPts val="1050"/>
              </a:spcAft>
              <a:buFontTx/>
              <a:buNone/>
            </a:pPr>
            <a:r>
              <a:rPr lang="en-US"/>
              <a:t>Fourth level</a:t>
            </a:r>
          </a:p>
          <a:p>
            <a:pPr marL="189000" lvl="4" indent="-189000" algn="l" defTabSz="1280129" rtl="0" eaLnBrk="1" latinLnBrk="0" hangingPunct="1">
              <a:spcBef>
                <a:spcPts val="0"/>
              </a:spcBef>
              <a:spcAft>
                <a:spcPts val="315"/>
              </a:spcAft>
              <a:buClr>
                <a:schemeClr val="accent2"/>
              </a:buClr>
              <a:buFont typeface="Wingdings 3" panose="05040102010807070707" pitchFamily="18" charset="2"/>
              <a:buChar char=""/>
            </a:pPr>
            <a:r>
              <a:rPr lang="en-US"/>
              <a:t>Fifth level</a:t>
            </a:r>
          </a:p>
        </p:txBody>
      </p:sp>
      <p:sp>
        <p:nvSpPr>
          <p:cNvPr id="16" name="Title Placeholder 1">
            <a:extLst>
              <a:ext uri="{FF2B5EF4-FFF2-40B4-BE49-F238E27FC236}">
                <a16:creationId xmlns:a16="http://schemas.microsoft.com/office/drawing/2014/main" id="{B197E097-0D86-4D4E-BDCB-EE2BA458B682}"/>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19820818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con list with image">
    <p:spTree>
      <p:nvGrpSpPr>
        <p:cNvPr id="1" name=""/>
        <p:cNvGrpSpPr/>
        <p:nvPr/>
      </p:nvGrpSpPr>
      <p:grpSpPr>
        <a:xfrm>
          <a:off x="0" y="0"/>
          <a:ext cx="0" cy="0"/>
          <a:chOff x="0" y="0"/>
          <a:chExt cx="0" cy="0"/>
        </a:xfrm>
      </p:grpSpPr>
      <p:sp>
        <p:nvSpPr>
          <p:cNvPr id="23" name="Picture Placeholder 2"/>
          <p:cNvSpPr>
            <a:spLocks noGrp="1"/>
          </p:cNvSpPr>
          <p:nvPr>
            <p:ph type="pic" sz="quarter" idx="19"/>
          </p:nvPr>
        </p:nvSpPr>
        <p:spPr>
          <a:xfrm>
            <a:off x="924516" y="2524761"/>
            <a:ext cx="5138708" cy="5731548"/>
          </a:xfrm>
          <a:solidFill>
            <a:schemeClr val="bg2"/>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en-US"/>
            </a:lvl1pPr>
          </a:lstStyle>
          <a:p>
            <a:pPr marL="0" lvl="0" algn="ctr"/>
            <a:r>
              <a:rPr lang="en-US"/>
              <a:t>Click icon to add picture</a:t>
            </a:r>
          </a:p>
        </p:txBody>
      </p:sp>
      <p:sp>
        <p:nvSpPr>
          <p:cNvPr id="14" name="Text Placeholder 13"/>
          <p:cNvSpPr>
            <a:spLocks noGrp="1"/>
          </p:cNvSpPr>
          <p:nvPr>
            <p:ph type="body" sz="quarter" idx="14"/>
          </p:nvPr>
        </p:nvSpPr>
        <p:spPr>
          <a:xfrm>
            <a:off x="8107680" y="2667000"/>
            <a:ext cx="4053840" cy="1536192"/>
          </a:xfrm>
        </p:spPr>
        <p:txBody>
          <a:bodyPr vert="horz" lIns="91440" tIns="45720" rIns="91440" bIns="45720" rtlCol="0">
            <a:normAutofit/>
          </a:bodyPr>
          <a:lstStyle>
            <a:lvl1pPr marL="0" indent="0" algn="l" defTabSz="1280129" rtl="0" eaLnBrk="1" latinLnBrk="0" hangingPunct="1">
              <a:spcBef>
                <a:spcPts val="0"/>
              </a:spcBef>
              <a:buFontTx/>
              <a:buNone/>
              <a:defRPr lang="en-US" sz="1680" kern="1200" dirty="0" smtClean="0">
                <a:solidFill>
                  <a:schemeClr val="tx1">
                    <a:lumMod val="75000"/>
                    <a:lumOff val="25000"/>
                  </a:schemeClr>
                </a:solidFill>
                <a:latin typeface="Montserrat" panose="00000500000000000000" pitchFamily="2" charset="0"/>
                <a:ea typeface="+mn-ea"/>
                <a:cs typeface="+mn-cs"/>
              </a:defRPr>
            </a:lvl1pPr>
            <a:lvl2pPr marL="0" indent="0" algn="l" defTabSz="1280129" rtl="0" eaLnBrk="1" latinLnBrk="0" hangingPunct="1">
              <a:spcBef>
                <a:spcPts val="0"/>
              </a:spcBef>
              <a:buFontTx/>
              <a:buNone/>
              <a:defRPr lang="en-US" sz="2100" kern="1200" dirty="0" smtClean="0">
                <a:solidFill>
                  <a:schemeClr val="tx1"/>
                </a:solidFill>
                <a:latin typeface="+mn-lt"/>
                <a:ea typeface="+mn-ea"/>
                <a:cs typeface="+mn-cs"/>
              </a:defRPr>
            </a:lvl2pPr>
            <a:lvl3pPr marL="0" indent="0" algn="l" defTabSz="1280129" rtl="0" eaLnBrk="1" latinLnBrk="0" hangingPunct="1">
              <a:spcBef>
                <a:spcPts val="0"/>
              </a:spcBef>
              <a:buFontTx/>
              <a:buNone/>
              <a:defRPr lang="en-US" sz="2100" kern="1200" dirty="0" smtClean="0">
                <a:solidFill>
                  <a:schemeClr val="tx1"/>
                </a:solidFill>
                <a:latin typeface="+mn-lt"/>
                <a:ea typeface="+mn-ea"/>
                <a:cs typeface="+mn-cs"/>
              </a:defRPr>
            </a:lvl3pPr>
            <a:lvl4pPr marL="0" indent="0" algn="l" defTabSz="1280129" rtl="0" eaLnBrk="1" latinLnBrk="0" hangingPunct="1">
              <a:spcBef>
                <a:spcPts val="0"/>
              </a:spcBef>
              <a:buFontTx/>
              <a:buNone/>
              <a:defRPr lang="en-US" sz="2100" kern="1200" dirty="0" smtClean="0">
                <a:solidFill>
                  <a:schemeClr val="tx1"/>
                </a:solidFill>
                <a:latin typeface="+mn-lt"/>
                <a:ea typeface="+mn-ea"/>
                <a:cs typeface="+mn-cs"/>
              </a:defRPr>
            </a:lvl4pPr>
            <a:lvl5pPr marL="0" indent="0" algn="l" defTabSz="1280129" rtl="0" eaLnBrk="1" latinLnBrk="0" hangingPunct="1">
              <a:spcBef>
                <a:spcPts val="0"/>
              </a:spcBef>
              <a:buFontTx/>
              <a:buNone/>
              <a:defRPr lang="en-US" sz="2100" kern="1200" dirty="0">
                <a:solidFill>
                  <a:schemeClr val="tx1"/>
                </a:solidFill>
                <a:latin typeface="+mn-lt"/>
                <a:ea typeface="+mn-ea"/>
                <a:cs typeface="+mn-cs"/>
              </a:defRPr>
            </a:lvl5pPr>
          </a:lstStyle>
          <a:p>
            <a:pPr marL="0" lvl="0" indent="0">
              <a:buFontTx/>
              <a:buNone/>
            </a:pPr>
            <a:r>
              <a:rPr lang="en-US"/>
              <a:t>Click to edit Master text styles</a:t>
            </a:r>
          </a:p>
        </p:txBody>
      </p:sp>
      <p:sp>
        <p:nvSpPr>
          <p:cNvPr id="17" name="Oval 16"/>
          <p:cNvSpPr/>
          <p:nvPr userDrawn="1"/>
        </p:nvSpPr>
        <p:spPr>
          <a:xfrm>
            <a:off x="6827520" y="2524760"/>
            <a:ext cx="1173480" cy="15646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920"/>
          </a:p>
        </p:txBody>
      </p:sp>
      <p:sp>
        <p:nvSpPr>
          <p:cNvPr id="18" name="Oval 17"/>
          <p:cNvSpPr/>
          <p:nvPr userDrawn="1"/>
        </p:nvSpPr>
        <p:spPr>
          <a:xfrm>
            <a:off x="6827520" y="4587240"/>
            <a:ext cx="1173480" cy="15646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920"/>
          </a:p>
        </p:txBody>
      </p:sp>
      <p:sp>
        <p:nvSpPr>
          <p:cNvPr id="22" name="Oval 21"/>
          <p:cNvSpPr/>
          <p:nvPr userDrawn="1"/>
        </p:nvSpPr>
        <p:spPr>
          <a:xfrm>
            <a:off x="6827520" y="6649720"/>
            <a:ext cx="1173480" cy="15646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920"/>
          </a:p>
        </p:txBody>
      </p:sp>
      <p:sp>
        <p:nvSpPr>
          <p:cNvPr id="24" name="Text Placeholder 13"/>
          <p:cNvSpPr>
            <a:spLocks noGrp="1"/>
          </p:cNvSpPr>
          <p:nvPr>
            <p:ph type="body" sz="quarter" idx="16"/>
          </p:nvPr>
        </p:nvSpPr>
        <p:spPr>
          <a:xfrm>
            <a:off x="8115122" y="4736053"/>
            <a:ext cx="4053840" cy="1536192"/>
          </a:xfrm>
        </p:spPr>
        <p:txBody>
          <a:bodyPr vert="horz" lIns="91440" tIns="45720" rIns="91440" bIns="45720" rtlCol="0">
            <a:normAutofit/>
          </a:bodyPr>
          <a:lstStyle>
            <a:lvl1pPr marL="0" indent="0" algn="l" defTabSz="1280129" rtl="0" eaLnBrk="1" latinLnBrk="0" hangingPunct="1">
              <a:spcBef>
                <a:spcPts val="0"/>
              </a:spcBef>
              <a:buFontTx/>
              <a:buNone/>
              <a:defRPr lang="en-US" sz="1680" kern="1200" dirty="0" smtClean="0">
                <a:solidFill>
                  <a:schemeClr val="tx1">
                    <a:lumMod val="75000"/>
                    <a:lumOff val="25000"/>
                  </a:schemeClr>
                </a:solidFill>
                <a:latin typeface="Montserrat" panose="00000500000000000000" pitchFamily="2" charset="0"/>
                <a:ea typeface="+mn-ea"/>
                <a:cs typeface="+mn-cs"/>
              </a:defRPr>
            </a:lvl1pPr>
            <a:lvl2pPr marL="0" indent="0" algn="l" defTabSz="1280129" rtl="0" eaLnBrk="1" latinLnBrk="0" hangingPunct="1">
              <a:spcBef>
                <a:spcPts val="0"/>
              </a:spcBef>
              <a:buFontTx/>
              <a:buNone/>
              <a:defRPr lang="en-US" sz="2100" kern="1200" dirty="0" smtClean="0">
                <a:solidFill>
                  <a:schemeClr val="tx1"/>
                </a:solidFill>
                <a:latin typeface="+mn-lt"/>
                <a:ea typeface="+mn-ea"/>
                <a:cs typeface="+mn-cs"/>
              </a:defRPr>
            </a:lvl2pPr>
            <a:lvl3pPr marL="0" indent="0" algn="l" defTabSz="1280129" rtl="0" eaLnBrk="1" latinLnBrk="0" hangingPunct="1">
              <a:spcBef>
                <a:spcPts val="0"/>
              </a:spcBef>
              <a:buFontTx/>
              <a:buNone/>
              <a:defRPr lang="en-US" sz="2100" kern="1200" dirty="0" smtClean="0">
                <a:solidFill>
                  <a:schemeClr val="tx1"/>
                </a:solidFill>
                <a:latin typeface="+mn-lt"/>
                <a:ea typeface="+mn-ea"/>
                <a:cs typeface="+mn-cs"/>
              </a:defRPr>
            </a:lvl3pPr>
            <a:lvl4pPr marL="0" indent="0" algn="l" defTabSz="1280129" rtl="0" eaLnBrk="1" latinLnBrk="0" hangingPunct="1">
              <a:spcBef>
                <a:spcPts val="0"/>
              </a:spcBef>
              <a:buFontTx/>
              <a:buNone/>
              <a:defRPr lang="en-US" sz="2100" kern="1200" dirty="0" smtClean="0">
                <a:solidFill>
                  <a:schemeClr val="tx1"/>
                </a:solidFill>
                <a:latin typeface="+mn-lt"/>
                <a:ea typeface="+mn-ea"/>
                <a:cs typeface="+mn-cs"/>
              </a:defRPr>
            </a:lvl4pPr>
            <a:lvl5pPr marL="0" indent="0" algn="l" defTabSz="1280129" rtl="0" eaLnBrk="1" latinLnBrk="0" hangingPunct="1">
              <a:spcBef>
                <a:spcPts val="0"/>
              </a:spcBef>
              <a:buFontTx/>
              <a:buNone/>
              <a:defRPr lang="en-US" sz="2100" kern="1200" dirty="0">
                <a:solidFill>
                  <a:schemeClr val="tx1"/>
                </a:solidFill>
                <a:latin typeface="+mn-lt"/>
                <a:ea typeface="+mn-ea"/>
                <a:cs typeface="+mn-cs"/>
              </a:defRPr>
            </a:lvl5pPr>
          </a:lstStyle>
          <a:p>
            <a:pPr marL="0" lvl="0" indent="0">
              <a:buFontTx/>
              <a:buNone/>
            </a:pPr>
            <a:r>
              <a:rPr lang="en-US"/>
              <a:t>Click to edit Master text styles</a:t>
            </a:r>
          </a:p>
        </p:txBody>
      </p:sp>
      <p:sp>
        <p:nvSpPr>
          <p:cNvPr id="25" name="Text Placeholder 13"/>
          <p:cNvSpPr>
            <a:spLocks noGrp="1"/>
          </p:cNvSpPr>
          <p:nvPr>
            <p:ph type="body" sz="quarter" idx="17"/>
          </p:nvPr>
        </p:nvSpPr>
        <p:spPr>
          <a:xfrm>
            <a:off x="8112641" y="6800213"/>
            <a:ext cx="4053840" cy="1536192"/>
          </a:xfrm>
        </p:spPr>
        <p:txBody>
          <a:bodyPr vert="horz" lIns="91440" tIns="45720" rIns="91440" bIns="45720" rtlCol="0">
            <a:normAutofit/>
          </a:bodyPr>
          <a:lstStyle>
            <a:lvl1pPr marL="0" indent="0" algn="l" defTabSz="1280129" rtl="0" eaLnBrk="1" latinLnBrk="0" hangingPunct="1">
              <a:spcBef>
                <a:spcPts val="0"/>
              </a:spcBef>
              <a:buFontTx/>
              <a:buNone/>
              <a:defRPr lang="en-US" sz="1680" kern="1200" dirty="0" smtClean="0">
                <a:solidFill>
                  <a:schemeClr val="tx1">
                    <a:lumMod val="75000"/>
                    <a:lumOff val="25000"/>
                  </a:schemeClr>
                </a:solidFill>
                <a:latin typeface="Montserrat" panose="00000500000000000000" pitchFamily="2" charset="0"/>
                <a:ea typeface="+mn-ea"/>
                <a:cs typeface="+mn-cs"/>
              </a:defRPr>
            </a:lvl1pPr>
            <a:lvl2pPr marL="0" indent="0" algn="l" defTabSz="1280129" rtl="0" eaLnBrk="1" latinLnBrk="0" hangingPunct="1">
              <a:spcBef>
                <a:spcPts val="0"/>
              </a:spcBef>
              <a:buFontTx/>
              <a:buNone/>
              <a:defRPr lang="en-US" sz="2100" kern="1200" dirty="0" smtClean="0">
                <a:solidFill>
                  <a:schemeClr val="tx1"/>
                </a:solidFill>
                <a:latin typeface="+mn-lt"/>
                <a:ea typeface="+mn-ea"/>
                <a:cs typeface="+mn-cs"/>
              </a:defRPr>
            </a:lvl2pPr>
            <a:lvl3pPr marL="0" indent="0" algn="l" defTabSz="1280129" rtl="0" eaLnBrk="1" latinLnBrk="0" hangingPunct="1">
              <a:spcBef>
                <a:spcPts val="0"/>
              </a:spcBef>
              <a:buFontTx/>
              <a:buNone/>
              <a:defRPr lang="en-US" sz="2100" kern="1200" dirty="0" smtClean="0">
                <a:solidFill>
                  <a:schemeClr val="tx1"/>
                </a:solidFill>
                <a:latin typeface="+mn-lt"/>
                <a:ea typeface="+mn-ea"/>
                <a:cs typeface="+mn-cs"/>
              </a:defRPr>
            </a:lvl3pPr>
            <a:lvl4pPr marL="0" indent="0" algn="l" defTabSz="1280129" rtl="0" eaLnBrk="1" latinLnBrk="0" hangingPunct="1">
              <a:spcBef>
                <a:spcPts val="0"/>
              </a:spcBef>
              <a:buFontTx/>
              <a:buNone/>
              <a:defRPr lang="en-US" sz="2100" kern="1200" dirty="0" smtClean="0">
                <a:solidFill>
                  <a:schemeClr val="tx1"/>
                </a:solidFill>
                <a:latin typeface="+mn-lt"/>
                <a:ea typeface="+mn-ea"/>
                <a:cs typeface="+mn-cs"/>
              </a:defRPr>
            </a:lvl4pPr>
            <a:lvl5pPr marL="0" indent="0" algn="l" defTabSz="1280129" rtl="0" eaLnBrk="1" latinLnBrk="0" hangingPunct="1">
              <a:spcBef>
                <a:spcPts val="0"/>
              </a:spcBef>
              <a:buFontTx/>
              <a:buNone/>
              <a:defRPr lang="en-US" sz="2100" kern="1200" dirty="0">
                <a:solidFill>
                  <a:schemeClr val="tx1"/>
                </a:solidFill>
                <a:latin typeface="+mn-lt"/>
                <a:ea typeface="+mn-ea"/>
                <a:cs typeface="+mn-cs"/>
              </a:defRPr>
            </a:lvl5pPr>
          </a:lstStyle>
          <a:p>
            <a:pPr marL="0" lvl="0" indent="0">
              <a:buFontTx/>
              <a:buNone/>
            </a:pPr>
            <a:r>
              <a:rPr lang="en-US"/>
              <a:t>Click to edit Master text styles</a:t>
            </a:r>
          </a:p>
        </p:txBody>
      </p:sp>
      <p:sp>
        <p:nvSpPr>
          <p:cNvPr id="16" name="Title Placeholder 1">
            <a:extLst>
              <a:ext uri="{FF2B5EF4-FFF2-40B4-BE49-F238E27FC236}">
                <a16:creationId xmlns:a16="http://schemas.microsoft.com/office/drawing/2014/main" id="{2B6A4AE0-D889-4EC2-9196-9642C2E9E690}"/>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20927141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wo column text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893686" y="3347400"/>
            <a:ext cx="3013409" cy="3729040"/>
          </a:xfrm>
          <a:prstGeom prst="ellipse">
            <a:avLst/>
          </a:prstGeom>
          <a:solidFill>
            <a:schemeClr val="tx2"/>
          </a:solidFill>
        </p:spPr>
        <p:txBody>
          <a:bodyPr/>
          <a:lstStyle/>
          <a:p>
            <a:r>
              <a:rPr lang="en-US"/>
              <a:t>Click icon to add picture</a:t>
            </a:r>
          </a:p>
        </p:txBody>
      </p:sp>
      <p:sp>
        <p:nvSpPr>
          <p:cNvPr id="13" name="Title Placeholder 1">
            <a:extLst>
              <a:ext uri="{FF2B5EF4-FFF2-40B4-BE49-F238E27FC236}">
                <a16:creationId xmlns:a16="http://schemas.microsoft.com/office/drawing/2014/main" id="{3C21EAF1-56C4-457C-A8C6-22C7D27B920A}"/>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22629808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rvices - 4 text boxes with description">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746760" y="3876040"/>
            <a:ext cx="5227320" cy="648614"/>
          </a:xfrm>
        </p:spPr>
        <p:txBody>
          <a:bodyPr>
            <a:noAutofit/>
          </a:bodyPr>
          <a:lstStyle>
            <a:lvl1pPr marL="0" indent="0">
              <a:spcBef>
                <a:spcPts val="0"/>
              </a:spcBef>
              <a:buFontTx/>
              <a:buNone/>
              <a:defRPr lang="en-US" sz="252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Master text styles</a:t>
            </a:r>
          </a:p>
        </p:txBody>
      </p:sp>
      <p:sp>
        <p:nvSpPr>
          <p:cNvPr id="14" name="Text Placeholder 13"/>
          <p:cNvSpPr>
            <a:spLocks noGrp="1"/>
          </p:cNvSpPr>
          <p:nvPr>
            <p:ph type="body" sz="quarter" idx="14"/>
          </p:nvPr>
        </p:nvSpPr>
        <p:spPr>
          <a:xfrm>
            <a:off x="746760" y="4516120"/>
            <a:ext cx="5227320" cy="1386840"/>
          </a:xfrm>
        </p:spPr>
        <p:txBody>
          <a:bodyPr vert="horz" lIns="91440" tIns="45720" rIns="91440" bIns="45720" rtlCol="0">
            <a:normAutofit/>
          </a:bodyPr>
          <a:lstStyle>
            <a:lvl1pPr marL="0" indent="0">
              <a:spcBef>
                <a:spcPts val="0"/>
              </a:spcBef>
              <a:buFontTx/>
              <a:buNone/>
              <a:defRPr lang="en-US" sz="1680" dirty="0" smtClean="0"/>
            </a:lvl1pPr>
            <a:lvl2pPr>
              <a:defRPr sz="1680"/>
            </a:lvl2pPr>
          </a:lstStyle>
          <a:p>
            <a:pPr marL="0" lvl="0" indent="0">
              <a:buFontTx/>
              <a:buNone/>
            </a:pPr>
            <a:r>
              <a:rPr lang="en-US"/>
              <a:t>Click to edit Master text styles</a:t>
            </a:r>
          </a:p>
        </p:txBody>
      </p:sp>
      <p:sp>
        <p:nvSpPr>
          <p:cNvPr id="10" name="Text Placeholder 13"/>
          <p:cNvSpPr>
            <a:spLocks noGrp="1"/>
          </p:cNvSpPr>
          <p:nvPr>
            <p:ph type="body" sz="quarter" idx="15"/>
          </p:nvPr>
        </p:nvSpPr>
        <p:spPr>
          <a:xfrm>
            <a:off x="6934200" y="4516120"/>
            <a:ext cx="5227320" cy="1386840"/>
          </a:xfrm>
        </p:spPr>
        <p:txBody>
          <a:bodyPr vert="horz" lIns="91440" tIns="45720" rIns="91440" bIns="45720" rtlCol="0">
            <a:normAutofit/>
          </a:bodyPr>
          <a:lstStyle>
            <a:lvl1pPr marL="0" indent="0">
              <a:spcBef>
                <a:spcPts val="0"/>
              </a:spcBef>
              <a:buFontTx/>
              <a:buNone/>
              <a:defRPr lang="en-US" sz="1680" kern="1200" dirty="0">
                <a:solidFill>
                  <a:schemeClr val="tx1">
                    <a:lumMod val="75000"/>
                    <a:lumOff val="25000"/>
                  </a:schemeClr>
                </a:solidFill>
                <a:latin typeface="Montserrat" panose="00000500000000000000" pitchFamily="2" charset="0"/>
                <a:ea typeface="+mn-ea"/>
                <a:cs typeface="+mn-cs"/>
              </a:defRPr>
            </a:lvl1pPr>
          </a:lstStyle>
          <a:p>
            <a:pPr marL="0" lvl="0" indent="0" algn="l" defTabSz="1280129" rtl="0" eaLnBrk="1" latinLnBrk="0" hangingPunct="1">
              <a:spcBef>
                <a:spcPct val="20000"/>
              </a:spcBef>
              <a:buFontTx/>
              <a:buNone/>
            </a:pPr>
            <a:r>
              <a:rPr lang="en-US"/>
              <a:t>Click to edit Master text styles</a:t>
            </a:r>
          </a:p>
        </p:txBody>
      </p:sp>
      <p:sp>
        <p:nvSpPr>
          <p:cNvPr id="11" name="Text Placeholder 11"/>
          <p:cNvSpPr>
            <a:spLocks noGrp="1"/>
          </p:cNvSpPr>
          <p:nvPr>
            <p:ph type="body" sz="quarter" idx="16"/>
          </p:nvPr>
        </p:nvSpPr>
        <p:spPr>
          <a:xfrm>
            <a:off x="6934200" y="3876040"/>
            <a:ext cx="5227320" cy="648614"/>
          </a:xfrm>
        </p:spPr>
        <p:txBody>
          <a:bodyPr>
            <a:noAutofit/>
          </a:bodyPr>
          <a:lstStyle>
            <a:lvl1pPr marL="0" indent="0">
              <a:spcBef>
                <a:spcPts val="0"/>
              </a:spcBef>
              <a:buFontTx/>
              <a:buNone/>
              <a:defRPr lang="en-US" sz="252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Master text styles</a:t>
            </a:r>
          </a:p>
        </p:txBody>
      </p:sp>
      <p:sp>
        <p:nvSpPr>
          <p:cNvPr id="17" name="Text Placeholder 13"/>
          <p:cNvSpPr>
            <a:spLocks noGrp="1"/>
          </p:cNvSpPr>
          <p:nvPr>
            <p:ph type="body" sz="quarter" idx="17"/>
          </p:nvPr>
        </p:nvSpPr>
        <p:spPr>
          <a:xfrm>
            <a:off x="746760" y="2448862"/>
            <a:ext cx="11414760" cy="1213817"/>
          </a:xfrm>
        </p:spPr>
        <p:txBody>
          <a:bodyPr vert="horz" lIns="91440" tIns="45720" rIns="91440" bIns="45720" rtlCol="0">
            <a:normAutofit/>
          </a:bodyPr>
          <a:lstStyle>
            <a:lvl1pPr marL="0" indent="0">
              <a:buFontTx/>
              <a:buNone/>
              <a:defRPr lang="en-US" sz="2240" dirty="0">
                <a:solidFill>
                  <a:schemeClr val="tx1">
                    <a:lumMod val="75000"/>
                    <a:lumOff val="25000"/>
                  </a:schemeClr>
                </a:solidFill>
              </a:defRPr>
            </a:lvl1pPr>
          </a:lstStyle>
          <a:p>
            <a:pPr marL="0" lvl="0" indent="0">
              <a:buFontTx/>
              <a:buNone/>
            </a:pPr>
            <a:r>
              <a:rPr lang="en-US"/>
              <a:t>Click to edit Master text styles</a:t>
            </a:r>
          </a:p>
        </p:txBody>
      </p:sp>
      <p:sp>
        <p:nvSpPr>
          <p:cNvPr id="24" name="Text Placeholder 13"/>
          <p:cNvSpPr>
            <a:spLocks noGrp="1"/>
          </p:cNvSpPr>
          <p:nvPr>
            <p:ph type="body" sz="quarter" idx="19"/>
          </p:nvPr>
        </p:nvSpPr>
        <p:spPr>
          <a:xfrm>
            <a:off x="746760" y="6914115"/>
            <a:ext cx="5227320" cy="1386844"/>
          </a:xfrm>
        </p:spPr>
        <p:txBody>
          <a:bodyPr vert="horz" lIns="91440" tIns="45720" rIns="91440" bIns="45720" rtlCol="0">
            <a:normAutofit/>
          </a:bodyPr>
          <a:lstStyle>
            <a:lvl1pPr marL="0" indent="0">
              <a:spcBef>
                <a:spcPts val="0"/>
              </a:spcBef>
              <a:buFontTx/>
              <a:buNone/>
              <a:defRPr lang="en-US" sz="1680" kern="1200" dirty="0" smtClean="0">
                <a:solidFill>
                  <a:schemeClr val="tx1">
                    <a:lumMod val="75000"/>
                    <a:lumOff val="25000"/>
                  </a:schemeClr>
                </a:solidFill>
                <a:latin typeface="Montserrat" panose="00000500000000000000" pitchFamily="2" charset="0"/>
                <a:ea typeface="+mn-ea"/>
                <a:cs typeface="+mn-cs"/>
              </a:defRPr>
            </a:lvl1pPr>
            <a:lvl2pPr>
              <a:defRPr sz="1680"/>
            </a:lvl2pPr>
            <a:lvl3pPr>
              <a:defRPr sz="1680"/>
            </a:lvl3pPr>
          </a:lstStyle>
          <a:p>
            <a:pPr marL="0" lvl="0" indent="0" algn="l" defTabSz="1280129" rtl="0" eaLnBrk="1" latinLnBrk="0" hangingPunct="1">
              <a:spcBef>
                <a:spcPct val="20000"/>
              </a:spcBef>
            </a:pPr>
            <a:r>
              <a:rPr lang="en-US"/>
              <a:t>Click to edit Master text styles</a:t>
            </a:r>
          </a:p>
        </p:txBody>
      </p:sp>
      <p:sp>
        <p:nvSpPr>
          <p:cNvPr id="25" name="Text Placeholder 13"/>
          <p:cNvSpPr>
            <a:spLocks noGrp="1"/>
          </p:cNvSpPr>
          <p:nvPr>
            <p:ph type="body" sz="quarter" idx="20"/>
          </p:nvPr>
        </p:nvSpPr>
        <p:spPr>
          <a:xfrm>
            <a:off x="6934200" y="6914115"/>
            <a:ext cx="5227320" cy="1386844"/>
          </a:xfrm>
        </p:spPr>
        <p:txBody>
          <a:bodyPr vert="horz" lIns="91440" tIns="45720" rIns="91440" bIns="45720" rtlCol="0">
            <a:normAutofit/>
          </a:bodyPr>
          <a:lstStyle>
            <a:lvl1pPr marL="0" indent="0">
              <a:spcBef>
                <a:spcPts val="0"/>
              </a:spcBef>
              <a:buFontTx/>
              <a:buNone/>
              <a:defRPr lang="en-US" sz="1680" kern="1200" dirty="0">
                <a:solidFill>
                  <a:schemeClr val="tx1">
                    <a:lumMod val="75000"/>
                    <a:lumOff val="25000"/>
                  </a:schemeClr>
                </a:solidFill>
                <a:latin typeface="Montserrat" panose="00000500000000000000" pitchFamily="2" charset="0"/>
                <a:ea typeface="+mn-ea"/>
                <a:cs typeface="+mn-cs"/>
              </a:defRPr>
            </a:lvl1pPr>
          </a:lstStyle>
          <a:p>
            <a:pPr marL="0" lvl="0" indent="0" algn="l" defTabSz="1280129" rtl="0" eaLnBrk="1" latinLnBrk="0" hangingPunct="1">
              <a:spcBef>
                <a:spcPct val="20000"/>
              </a:spcBef>
              <a:buFontTx/>
              <a:buNone/>
            </a:pPr>
            <a:r>
              <a:rPr lang="en-US"/>
              <a:t>Click to edit Master text styles</a:t>
            </a:r>
          </a:p>
        </p:txBody>
      </p:sp>
      <p:sp>
        <p:nvSpPr>
          <p:cNvPr id="13" name="Text Placeholder 11"/>
          <p:cNvSpPr>
            <a:spLocks noGrp="1"/>
          </p:cNvSpPr>
          <p:nvPr>
            <p:ph type="body" sz="quarter" idx="21"/>
          </p:nvPr>
        </p:nvSpPr>
        <p:spPr>
          <a:xfrm>
            <a:off x="746760" y="6258560"/>
            <a:ext cx="5227320" cy="648614"/>
          </a:xfrm>
        </p:spPr>
        <p:txBody>
          <a:bodyPr>
            <a:noAutofit/>
          </a:bodyPr>
          <a:lstStyle>
            <a:lvl1pPr marL="0" indent="0">
              <a:spcBef>
                <a:spcPts val="0"/>
              </a:spcBef>
              <a:buFontTx/>
              <a:buNone/>
              <a:defRPr lang="en-US" sz="252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Master text styles</a:t>
            </a:r>
          </a:p>
        </p:txBody>
      </p:sp>
      <p:sp>
        <p:nvSpPr>
          <p:cNvPr id="15" name="Text Placeholder 11"/>
          <p:cNvSpPr>
            <a:spLocks noGrp="1"/>
          </p:cNvSpPr>
          <p:nvPr>
            <p:ph type="body" sz="quarter" idx="22"/>
          </p:nvPr>
        </p:nvSpPr>
        <p:spPr>
          <a:xfrm>
            <a:off x="6934200" y="6258560"/>
            <a:ext cx="5227320" cy="648614"/>
          </a:xfrm>
        </p:spPr>
        <p:txBody>
          <a:bodyPr>
            <a:noAutofit/>
          </a:bodyPr>
          <a:lstStyle>
            <a:lvl1pPr marL="0" indent="0">
              <a:spcBef>
                <a:spcPts val="0"/>
              </a:spcBef>
              <a:buFontTx/>
              <a:buNone/>
              <a:defRPr lang="en-US" sz="252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Master text styles</a:t>
            </a:r>
          </a:p>
        </p:txBody>
      </p:sp>
      <p:sp>
        <p:nvSpPr>
          <p:cNvPr id="19" name="Title Placeholder 1">
            <a:extLst>
              <a:ext uri="{FF2B5EF4-FFF2-40B4-BE49-F238E27FC236}">
                <a16:creationId xmlns:a16="http://schemas.microsoft.com/office/drawing/2014/main" id="{11617DCC-4094-45BF-AA79-05A068ECCBF1}"/>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28702518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rvices - 6 text boxes">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746760" y="2667000"/>
            <a:ext cx="2773680" cy="817880"/>
          </a:xfrm>
          <a:solidFill>
            <a:schemeClr val="accent1"/>
          </a:solidFill>
        </p:spPr>
        <p:txBody>
          <a:bodyPr tIns="45720" bIns="0" anchor="ctr" anchorCtr="0">
            <a:noAutofit/>
          </a:bodyPr>
          <a:lstStyle>
            <a:lvl1pPr marL="0" indent="0" algn="ctr">
              <a:spcBef>
                <a:spcPts val="0"/>
              </a:spcBef>
              <a:buFontTx/>
              <a:buNone/>
              <a:defRPr lang="en-US" sz="2100" kern="1200" dirty="0" smtClean="0">
                <a:solidFill>
                  <a:schemeClr val="bg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text</a:t>
            </a:r>
          </a:p>
        </p:txBody>
      </p:sp>
      <p:sp>
        <p:nvSpPr>
          <p:cNvPr id="14" name="Text Placeholder 13"/>
          <p:cNvSpPr>
            <a:spLocks noGrp="1"/>
          </p:cNvSpPr>
          <p:nvPr>
            <p:ph type="body" sz="quarter" idx="14"/>
          </p:nvPr>
        </p:nvSpPr>
        <p:spPr>
          <a:xfrm>
            <a:off x="639053" y="3539839"/>
            <a:ext cx="3307080" cy="1890469"/>
          </a:xfrm>
        </p:spPr>
        <p:txBody>
          <a:bodyPr vert="horz" lIns="91440" tIns="45720" rIns="91440" bIns="45720" rtlCol="0">
            <a:normAutofit/>
          </a:bodyPr>
          <a:lstStyle>
            <a:lvl1pPr marL="0" indent="0">
              <a:spcBef>
                <a:spcPts val="0"/>
              </a:spcBef>
              <a:buFontTx/>
              <a:buNone/>
              <a:defRPr lang="en-US" sz="1680" dirty="0" smtClean="0">
                <a:latin typeface="Montserrat" panose="00000500000000000000" pitchFamily="2" charset="0"/>
              </a:defRPr>
            </a:lvl1pPr>
            <a:lvl2pPr>
              <a:defRPr sz="1680"/>
            </a:lvl2pPr>
          </a:lstStyle>
          <a:p>
            <a:pPr marL="0" lvl="0" indent="0">
              <a:buFontTx/>
              <a:buNone/>
            </a:pPr>
            <a:r>
              <a:rPr lang="en-US"/>
              <a:t>Click to edit Master text styles</a:t>
            </a:r>
          </a:p>
        </p:txBody>
      </p:sp>
      <p:sp>
        <p:nvSpPr>
          <p:cNvPr id="10" name="Text Placeholder 13"/>
          <p:cNvSpPr>
            <a:spLocks noGrp="1"/>
          </p:cNvSpPr>
          <p:nvPr>
            <p:ph type="body" sz="quarter" idx="15"/>
          </p:nvPr>
        </p:nvSpPr>
        <p:spPr>
          <a:xfrm>
            <a:off x="4692893" y="3539839"/>
            <a:ext cx="3307080" cy="1890469"/>
          </a:xfrm>
        </p:spPr>
        <p:txBody>
          <a:bodyPr vert="horz" lIns="91440" tIns="45720" rIns="91440" bIns="45720" rtlCol="0">
            <a:normAutofit/>
          </a:bodyPr>
          <a:lstStyle>
            <a:lvl1pPr marL="0" indent="0">
              <a:spcBef>
                <a:spcPts val="0"/>
              </a:spcBef>
              <a:buFontTx/>
              <a:buNone/>
              <a:defRPr lang="en-US" sz="1680" kern="1200" dirty="0">
                <a:solidFill>
                  <a:schemeClr val="tx1">
                    <a:lumMod val="75000"/>
                    <a:lumOff val="25000"/>
                  </a:schemeClr>
                </a:solidFill>
                <a:latin typeface="Montserrat" panose="00000500000000000000" pitchFamily="2" charset="0"/>
                <a:ea typeface="+mn-ea"/>
                <a:cs typeface="+mn-cs"/>
              </a:defRPr>
            </a:lvl1pPr>
          </a:lstStyle>
          <a:p>
            <a:pPr marL="0" lvl="0" indent="0" algn="l" defTabSz="1280129" rtl="0" eaLnBrk="1" latinLnBrk="0" hangingPunct="1">
              <a:spcBef>
                <a:spcPct val="20000"/>
              </a:spcBef>
              <a:buFontTx/>
              <a:buNone/>
            </a:pPr>
            <a:r>
              <a:rPr lang="en-US"/>
              <a:t>Click to edit Master text styles</a:t>
            </a:r>
          </a:p>
        </p:txBody>
      </p:sp>
      <p:sp>
        <p:nvSpPr>
          <p:cNvPr id="11" name="Text Placeholder 11"/>
          <p:cNvSpPr>
            <a:spLocks noGrp="1"/>
          </p:cNvSpPr>
          <p:nvPr>
            <p:ph type="body" sz="quarter" idx="16" hasCustomPrompt="1"/>
          </p:nvPr>
        </p:nvSpPr>
        <p:spPr>
          <a:xfrm>
            <a:off x="4800600" y="2667000"/>
            <a:ext cx="2773680" cy="817880"/>
          </a:xfrm>
          <a:solidFill>
            <a:schemeClr val="accent1"/>
          </a:solidFill>
        </p:spPr>
        <p:txBody>
          <a:bodyPr tIns="45720" bIns="0" anchor="ctr" anchorCtr="0">
            <a:noAutofit/>
          </a:bodyPr>
          <a:lstStyle>
            <a:lvl1pPr marL="0" indent="0" algn="ctr">
              <a:spcBef>
                <a:spcPts val="0"/>
              </a:spcBef>
              <a:buFontTx/>
              <a:buNone/>
              <a:defRPr lang="en-US" sz="2100" kern="1200" dirty="0" smtClean="0">
                <a:solidFill>
                  <a:schemeClr val="bg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text</a:t>
            </a:r>
          </a:p>
        </p:txBody>
      </p:sp>
      <p:sp>
        <p:nvSpPr>
          <p:cNvPr id="24" name="Text Placeholder 13"/>
          <p:cNvSpPr>
            <a:spLocks noGrp="1"/>
          </p:cNvSpPr>
          <p:nvPr>
            <p:ph type="body" sz="quarter" idx="19"/>
          </p:nvPr>
        </p:nvSpPr>
        <p:spPr>
          <a:xfrm>
            <a:off x="639053" y="6390416"/>
            <a:ext cx="3307080" cy="2103829"/>
          </a:xfrm>
        </p:spPr>
        <p:txBody>
          <a:bodyPr vert="horz" lIns="91440" tIns="45720" rIns="91440" bIns="45720" rtlCol="0">
            <a:normAutofit/>
          </a:bodyPr>
          <a:lstStyle>
            <a:lvl1pPr marL="0" indent="0">
              <a:spcBef>
                <a:spcPts val="0"/>
              </a:spcBef>
              <a:buFontTx/>
              <a:buNone/>
              <a:defRPr lang="en-US" sz="1680" kern="1200" dirty="0" smtClean="0">
                <a:solidFill>
                  <a:schemeClr val="tx1">
                    <a:lumMod val="75000"/>
                    <a:lumOff val="25000"/>
                  </a:schemeClr>
                </a:solidFill>
                <a:latin typeface="Montserrat" panose="00000500000000000000" pitchFamily="2" charset="0"/>
                <a:ea typeface="+mn-ea"/>
                <a:cs typeface="+mn-cs"/>
              </a:defRPr>
            </a:lvl1pPr>
            <a:lvl2pPr>
              <a:defRPr sz="1680"/>
            </a:lvl2pPr>
            <a:lvl3pPr>
              <a:defRPr sz="1680"/>
            </a:lvl3pPr>
          </a:lstStyle>
          <a:p>
            <a:pPr marL="0" lvl="0" indent="0" algn="l" defTabSz="1280129" rtl="0" eaLnBrk="1" latinLnBrk="0" hangingPunct="1">
              <a:spcBef>
                <a:spcPct val="20000"/>
              </a:spcBef>
            </a:pPr>
            <a:r>
              <a:rPr lang="en-US"/>
              <a:t>Click to edit Master text styles</a:t>
            </a:r>
          </a:p>
        </p:txBody>
      </p:sp>
      <p:sp>
        <p:nvSpPr>
          <p:cNvPr id="25" name="Text Placeholder 13"/>
          <p:cNvSpPr>
            <a:spLocks noGrp="1"/>
          </p:cNvSpPr>
          <p:nvPr>
            <p:ph type="body" sz="quarter" idx="20"/>
          </p:nvPr>
        </p:nvSpPr>
        <p:spPr>
          <a:xfrm>
            <a:off x="4692893" y="6390416"/>
            <a:ext cx="3307080" cy="2103829"/>
          </a:xfrm>
        </p:spPr>
        <p:txBody>
          <a:bodyPr vert="horz" lIns="91440" tIns="45720" rIns="91440" bIns="45720" rtlCol="0">
            <a:normAutofit/>
          </a:bodyPr>
          <a:lstStyle>
            <a:lvl1pPr marL="0" indent="0">
              <a:spcBef>
                <a:spcPts val="0"/>
              </a:spcBef>
              <a:buFontTx/>
              <a:buNone/>
              <a:defRPr lang="en-US" sz="1680" kern="1200" dirty="0">
                <a:solidFill>
                  <a:schemeClr val="tx1">
                    <a:lumMod val="75000"/>
                    <a:lumOff val="25000"/>
                  </a:schemeClr>
                </a:solidFill>
                <a:latin typeface="Montserrat" panose="00000500000000000000" pitchFamily="2" charset="0"/>
                <a:ea typeface="+mn-ea"/>
                <a:cs typeface="+mn-cs"/>
              </a:defRPr>
            </a:lvl1pPr>
          </a:lstStyle>
          <a:p>
            <a:pPr marL="0" lvl="0" indent="0" algn="l" defTabSz="1280129" rtl="0" eaLnBrk="1" latinLnBrk="0" hangingPunct="1">
              <a:spcBef>
                <a:spcPct val="20000"/>
              </a:spcBef>
              <a:buFontTx/>
              <a:buNone/>
            </a:pPr>
            <a:r>
              <a:rPr lang="en-US"/>
              <a:t>Click to edit Master text styles</a:t>
            </a:r>
          </a:p>
        </p:txBody>
      </p:sp>
      <p:sp>
        <p:nvSpPr>
          <p:cNvPr id="13" name="Text Placeholder 11"/>
          <p:cNvSpPr>
            <a:spLocks noGrp="1"/>
          </p:cNvSpPr>
          <p:nvPr>
            <p:ph type="body" sz="quarter" idx="21" hasCustomPrompt="1"/>
          </p:nvPr>
        </p:nvSpPr>
        <p:spPr>
          <a:xfrm>
            <a:off x="746760" y="5482023"/>
            <a:ext cx="2773680" cy="817880"/>
          </a:xfrm>
          <a:solidFill>
            <a:schemeClr val="accent1"/>
          </a:solidFill>
        </p:spPr>
        <p:txBody>
          <a:bodyPr tIns="45720" bIns="0" anchor="ctr" anchorCtr="0">
            <a:noAutofit/>
          </a:bodyPr>
          <a:lstStyle>
            <a:lvl1pPr marL="0" indent="0" algn="ctr">
              <a:spcBef>
                <a:spcPts val="0"/>
              </a:spcBef>
              <a:buFontTx/>
              <a:buNone/>
              <a:defRPr lang="en-US" sz="2100" kern="1200" dirty="0" smtClean="0">
                <a:solidFill>
                  <a:schemeClr val="bg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text</a:t>
            </a:r>
          </a:p>
        </p:txBody>
      </p:sp>
      <p:sp>
        <p:nvSpPr>
          <p:cNvPr id="15" name="Text Placeholder 11"/>
          <p:cNvSpPr>
            <a:spLocks noGrp="1"/>
          </p:cNvSpPr>
          <p:nvPr>
            <p:ph type="body" sz="quarter" idx="22" hasCustomPrompt="1"/>
          </p:nvPr>
        </p:nvSpPr>
        <p:spPr>
          <a:xfrm>
            <a:off x="4800600" y="5482023"/>
            <a:ext cx="2773680" cy="817880"/>
          </a:xfrm>
          <a:solidFill>
            <a:schemeClr val="accent1"/>
          </a:solidFill>
        </p:spPr>
        <p:txBody>
          <a:bodyPr tIns="45720" bIns="0" anchor="ctr" anchorCtr="0">
            <a:noAutofit/>
          </a:bodyPr>
          <a:lstStyle>
            <a:lvl1pPr marL="0" indent="0" algn="ctr">
              <a:spcBef>
                <a:spcPts val="0"/>
              </a:spcBef>
              <a:buFontTx/>
              <a:buNone/>
              <a:defRPr lang="en-US" sz="2100" kern="1200" dirty="0" smtClean="0">
                <a:solidFill>
                  <a:schemeClr val="bg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text</a:t>
            </a:r>
          </a:p>
        </p:txBody>
      </p:sp>
      <p:sp>
        <p:nvSpPr>
          <p:cNvPr id="23" name="Text Placeholder 13"/>
          <p:cNvSpPr>
            <a:spLocks noGrp="1"/>
          </p:cNvSpPr>
          <p:nvPr>
            <p:ph type="body" sz="quarter" idx="23"/>
          </p:nvPr>
        </p:nvSpPr>
        <p:spPr>
          <a:xfrm>
            <a:off x="8746733" y="3539839"/>
            <a:ext cx="3307080" cy="1890469"/>
          </a:xfrm>
        </p:spPr>
        <p:txBody>
          <a:bodyPr vert="horz" lIns="91440" tIns="45720" rIns="91440" bIns="45720" rtlCol="0">
            <a:normAutofit/>
          </a:bodyPr>
          <a:lstStyle>
            <a:lvl1pPr marL="0" indent="0">
              <a:spcBef>
                <a:spcPts val="0"/>
              </a:spcBef>
              <a:buFontTx/>
              <a:buNone/>
              <a:defRPr lang="en-US" sz="1680" kern="1200" dirty="0">
                <a:solidFill>
                  <a:schemeClr val="tx1">
                    <a:lumMod val="75000"/>
                    <a:lumOff val="25000"/>
                  </a:schemeClr>
                </a:solidFill>
                <a:latin typeface="Montserrat" panose="00000500000000000000" pitchFamily="2" charset="0"/>
                <a:ea typeface="+mn-ea"/>
                <a:cs typeface="+mn-cs"/>
              </a:defRPr>
            </a:lvl1pPr>
          </a:lstStyle>
          <a:p>
            <a:pPr marL="0" lvl="0" indent="0" algn="l" defTabSz="1280129" rtl="0" eaLnBrk="1" latinLnBrk="0" hangingPunct="1">
              <a:spcBef>
                <a:spcPct val="20000"/>
              </a:spcBef>
              <a:buFontTx/>
              <a:buNone/>
            </a:pPr>
            <a:r>
              <a:rPr lang="en-US"/>
              <a:t>Click to edit Master text styles</a:t>
            </a:r>
          </a:p>
        </p:txBody>
      </p:sp>
      <p:sp>
        <p:nvSpPr>
          <p:cNvPr id="26" name="Text Placeholder 11"/>
          <p:cNvSpPr>
            <a:spLocks noGrp="1"/>
          </p:cNvSpPr>
          <p:nvPr>
            <p:ph type="body" sz="quarter" idx="24" hasCustomPrompt="1"/>
          </p:nvPr>
        </p:nvSpPr>
        <p:spPr>
          <a:xfrm>
            <a:off x="8854440" y="2696777"/>
            <a:ext cx="2773680" cy="817880"/>
          </a:xfrm>
          <a:solidFill>
            <a:schemeClr val="accent1"/>
          </a:solidFill>
        </p:spPr>
        <p:txBody>
          <a:bodyPr tIns="45720" bIns="0" anchor="ctr" anchorCtr="0">
            <a:noAutofit/>
          </a:bodyPr>
          <a:lstStyle>
            <a:lvl1pPr marL="0" indent="0" algn="ctr">
              <a:spcBef>
                <a:spcPts val="0"/>
              </a:spcBef>
              <a:buFontTx/>
              <a:buNone/>
              <a:defRPr lang="en-US" sz="2100" kern="1200" dirty="0" smtClean="0">
                <a:solidFill>
                  <a:schemeClr val="bg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text</a:t>
            </a:r>
          </a:p>
        </p:txBody>
      </p:sp>
      <p:sp>
        <p:nvSpPr>
          <p:cNvPr id="27" name="Text Placeholder 13"/>
          <p:cNvSpPr>
            <a:spLocks noGrp="1"/>
          </p:cNvSpPr>
          <p:nvPr>
            <p:ph type="body" sz="quarter" idx="25"/>
          </p:nvPr>
        </p:nvSpPr>
        <p:spPr>
          <a:xfrm>
            <a:off x="8746733" y="6390416"/>
            <a:ext cx="3307080" cy="2103829"/>
          </a:xfrm>
        </p:spPr>
        <p:txBody>
          <a:bodyPr vert="horz" lIns="91440" tIns="45720" rIns="91440" bIns="45720" rtlCol="0">
            <a:normAutofit/>
          </a:bodyPr>
          <a:lstStyle>
            <a:lvl1pPr marL="0" indent="0">
              <a:spcBef>
                <a:spcPts val="0"/>
              </a:spcBef>
              <a:buFontTx/>
              <a:buNone/>
              <a:defRPr lang="en-US" sz="1680" kern="1200" dirty="0">
                <a:solidFill>
                  <a:schemeClr val="tx1">
                    <a:lumMod val="75000"/>
                    <a:lumOff val="25000"/>
                  </a:schemeClr>
                </a:solidFill>
                <a:latin typeface="Montserrat" panose="00000500000000000000" pitchFamily="2" charset="0"/>
                <a:ea typeface="+mn-ea"/>
                <a:cs typeface="+mn-cs"/>
              </a:defRPr>
            </a:lvl1pPr>
          </a:lstStyle>
          <a:p>
            <a:pPr marL="0" lvl="0" indent="0" algn="l" defTabSz="1280129" rtl="0" eaLnBrk="1" latinLnBrk="0" hangingPunct="1">
              <a:spcBef>
                <a:spcPct val="20000"/>
              </a:spcBef>
              <a:buFontTx/>
              <a:buNone/>
            </a:pPr>
            <a:r>
              <a:rPr lang="en-US"/>
              <a:t>Click to edit Master text styles</a:t>
            </a:r>
          </a:p>
        </p:txBody>
      </p:sp>
      <p:sp>
        <p:nvSpPr>
          <p:cNvPr id="28" name="Text Placeholder 11"/>
          <p:cNvSpPr>
            <a:spLocks noGrp="1"/>
          </p:cNvSpPr>
          <p:nvPr>
            <p:ph type="body" sz="quarter" idx="26" hasCustomPrompt="1"/>
          </p:nvPr>
        </p:nvSpPr>
        <p:spPr>
          <a:xfrm>
            <a:off x="8854440" y="5511800"/>
            <a:ext cx="2773680" cy="817880"/>
          </a:xfrm>
          <a:solidFill>
            <a:schemeClr val="accent1"/>
          </a:solidFill>
        </p:spPr>
        <p:txBody>
          <a:bodyPr tIns="45720" bIns="0" anchor="ctr" anchorCtr="0">
            <a:noAutofit/>
          </a:bodyPr>
          <a:lstStyle>
            <a:lvl1pPr marL="0" indent="0" algn="ctr">
              <a:spcBef>
                <a:spcPts val="0"/>
              </a:spcBef>
              <a:buFontTx/>
              <a:buNone/>
              <a:defRPr lang="en-US" sz="2100" kern="1200" dirty="0" smtClean="0">
                <a:solidFill>
                  <a:schemeClr val="bg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text</a:t>
            </a:r>
          </a:p>
        </p:txBody>
      </p:sp>
      <p:sp>
        <p:nvSpPr>
          <p:cNvPr id="21" name="Title Placeholder 1">
            <a:extLst>
              <a:ext uri="{FF2B5EF4-FFF2-40B4-BE49-F238E27FC236}">
                <a16:creationId xmlns:a16="http://schemas.microsoft.com/office/drawing/2014/main" id="{135F577C-3DB7-434B-92F4-054A958ACA7F}"/>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1872593339"/>
      </p:ext>
    </p:extLst>
  </p:cSld>
  <p:clrMapOvr>
    <a:masterClrMapping/>
  </p:clrMapOvr>
  <p:extLst>
    <p:ext uri="{DCECCB84-F9BA-43D5-87BE-67443E8EF086}">
      <p15:sldGuideLst xmlns:p15="http://schemas.microsoft.com/office/powerpoint/2012/main">
        <p15:guide id="1" orient="horz" pos="1072">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 layout">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746760" y="2453640"/>
            <a:ext cx="11414760" cy="782320"/>
          </a:xfrm>
        </p:spPr>
        <p:txBody>
          <a:bodyPr>
            <a:noAutofit/>
          </a:bodyPr>
          <a:lstStyle>
            <a:lvl1pPr marL="0" indent="0" algn="l" defTabSz="1280129" rtl="0" eaLnBrk="1" latinLnBrk="0" hangingPunct="1">
              <a:spcBef>
                <a:spcPct val="20000"/>
              </a:spcBef>
              <a:buFont typeface="Arial" pitchFamily="34" charset="0"/>
              <a:buNone/>
              <a:defRPr lang="en-US" sz="2520" kern="1200" dirty="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Master text styles</a:t>
            </a:r>
          </a:p>
        </p:txBody>
      </p:sp>
      <p:sp>
        <p:nvSpPr>
          <p:cNvPr id="14" name="Text Placeholder 13"/>
          <p:cNvSpPr>
            <a:spLocks noGrp="1"/>
          </p:cNvSpPr>
          <p:nvPr>
            <p:ph type="body" sz="quarter" idx="14"/>
          </p:nvPr>
        </p:nvSpPr>
        <p:spPr>
          <a:xfrm>
            <a:off x="746760" y="3417897"/>
            <a:ext cx="11414760" cy="5295786"/>
          </a:xfrm>
        </p:spPr>
        <p:txBody>
          <a:bodyPr>
            <a:normAutofit/>
          </a:bodyPr>
          <a:lstStyle>
            <a:lvl1pPr marL="0" indent="0">
              <a:spcBef>
                <a:spcPts val="0"/>
              </a:spcBef>
              <a:spcAft>
                <a:spcPts val="1260"/>
              </a:spcAft>
              <a:buFontTx/>
              <a:buNone/>
              <a:defRPr lang="en-US" sz="2100" b="1" kern="1200" dirty="0" smtClean="0">
                <a:solidFill>
                  <a:schemeClr val="accent1"/>
                </a:solidFill>
                <a:latin typeface="Montserrat" panose="00000500000000000000" pitchFamily="2" charset="0"/>
                <a:ea typeface="+mn-ea"/>
                <a:cs typeface="+mn-cs"/>
              </a:defRPr>
            </a:lvl1pPr>
            <a:lvl2pPr marL="0" indent="0">
              <a:spcBef>
                <a:spcPts val="0"/>
              </a:spcBef>
              <a:spcAft>
                <a:spcPts val="630"/>
              </a:spcAft>
              <a:buFontTx/>
              <a:buNone/>
              <a:defRPr lang="en-US" sz="1680" b="1" kern="1200" dirty="0" smtClean="0">
                <a:solidFill>
                  <a:schemeClr val="accent6"/>
                </a:solidFill>
                <a:latin typeface="Montserrat" panose="00000500000000000000" pitchFamily="2" charset="0"/>
                <a:ea typeface="+mn-ea"/>
                <a:cs typeface="Segoe UI Semibold" panose="020B0702040204020203" pitchFamily="34" charset="0"/>
              </a:defRPr>
            </a:lvl2pPr>
            <a:lvl3pPr marL="0" indent="0">
              <a:spcBef>
                <a:spcPts val="0"/>
              </a:spcBef>
              <a:spcAft>
                <a:spcPts val="315"/>
              </a:spcAft>
              <a:buFontTx/>
              <a:buNone/>
              <a:defRPr lang="en-US" sz="1470" kern="1200" dirty="0" smtClean="0">
                <a:solidFill>
                  <a:schemeClr val="accent2"/>
                </a:solidFill>
                <a:latin typeface="Montserrat SemiBold" panose="00000700000000000000" pitchFamily="2" charset="0"/>
                <a:ea typeface="+mn-ea"/>
                <a:cs typeface="+mn-cs"/>
              </a:defRPr>
            </a:lvl3pPr>
            <a:lvl4pPr marL="0" indent="0">
              <a:spcBef>
                <a:spcPts val="0"/>
              </a:spcBef>
              <a:spcAft>
                <a:spcPts val="1050"/>
              </a:spcAft>
              <a:buFontTx/>
              <a:buNone/>
              <a:defRPr lang="en-US" sz="1260" kern="1200" dirty="0" smtClean="0">
                <a:solidFill>
                  <a:schemeClr val="tx1">
                    <a:lumMod val="75000"/>
                    <a:lumOff val="25000"/>
                  </a:schemeClr>
                </a:solidFill>
                <a:latin typeface="Montserrat" panose="00000500000000000000" pitchFamily="2" charset="0"/>
                <a:ea typeface="+mn-ea"/>
                <a:cs typeface="+mn-cs"/>
              </a:defRPr>
            </a:lvl4pPr>
            <a:lvl5pPr marL="189000" indent="-189000">
              <a:spcBef>
                <a:spcPts val="0"/>
              </a:spcBef>
              <a:spcAft>
                <a:spcPts val="315"/>
              </a:spcAft>
              <a:buClr>
                <a:schemeClr val="accent2"/>
              </a:buClr>
              <a:buFont typeface="Wingdings 3" panose="05040102010807070707" pitchFamily="18" charset="2"/>
              <a:buChar char=""/>
              <a:defRPr lang="en-US" sz="1260" kern="1200" dirty="0">
                <a:solidFill>
                  <a:schemeClr val="tx1">
                    <a:lumMod val="75000"/>
                    <a:lumOff val="25000"/>
                  </a:schemeClr>
                </a:solidFill>
                <a:latin typeface="Montserrat" panose="00000500000000000000" pitchFamily="2"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Placeholder 1">
            <a:extLst>
              <a:ext uri="{FF2B5EF4-FFF2-40B4-BE49-F238E27FC236}">
                <a16:creationId xmlns:a16="http://schemas.microsoft.com/office/drawing/2014/main" id="{E780F21E-7627-4E18-965A-F28845A7595B}"/>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1157282239"/>
      </p:ext>
    </p:extLst>
  </p:cSld>
  <p:clrMapOvr>
    <a:masterClrMapping/>
  </p:clrMapOvr>
  <p:extLst>
    <p:ext uri="{DCECCB84-F9BA-43D5-87BE-67443E8EF086}">
      <p15:sldGuideLst xmlns:p15="http://schemas.microsoft.com/office/powerpoint/2012/main">
        <p15:guide id="1" orient="horz" pos="4145">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rvices - Layout 3">
    <p:spTree>
      <p:nvGrpSpPr>
        <p:cNvPr id="1" name=""/>
        <p:cNvGrpSpPr/>
        <p:nvPr/>
      </p:nvGrpSpPr>
      <p:grpSpPr>
        <a:xfrm>
          <a:off x="0" y="0"/>
          <a:ext cx="0" cy="0"/>
          <a:chOff x="0" y="0"/>
          <a:chExt cx="0" cy="0"/>
        </a:xfrm>
      </p:grpSpPr>
      <p:sp>
        <p:nvSpPr>
          <p:cNvPr id="22" name="Picture Placeholder 2"/>
          <p:cNvSpPr>
            <a:spLocks noGrp="1"/>
          </p:cNvSpPr>
          <p:nvPr>
            <p:ph type="pic" sz="quarter" idx="20"/>
          </p:nvPr>
        </p:nvSpPr>
        <p:spPr>
          <a:xfrm>
            <a:off x="8427719" y="5521354"/>
            <a:ext cx="3584448" cy="2693006"/>
          </a:xfrm>
          <a:solidFill>
            <a:schemeClr val="bg2"/>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defRPr>
            </a:lvl1pPr>
          </a:lstStyle>
          <a:p>
            <a:pPr marL="0" lvl="0" algn="ctr"/>
            <a:r>
              <a:rPr lang="en-US"/>
              <a:t>Click icon to add picture</a:t>
            </a:r>
          </a:p>
        </p:txBody>
      </p:sp>
      <p:sp>
        <p:nvSpPr>
          <p:cNvPr id="3" name="Picture Placeholder 2"/>
          <p:cNvSpPr>
            <a:spLocks noGrp="1"/>
          </p:cNvSpPr>
          <p:nvPr>
            <p:ph type="pic" sz="quarter" idx="18"/>
          </p:nvPr>
        </p:nvSpPr>
        <p:spPr>
          <a:xfrm>
            <a:off x="746759" y="5521354"/>
            <a:ext cx="3584448" cy="2693006"/>
          </a:xfrm>
          <a:solidFill>
            <a:schemeClr val="bg2"/>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defRPr>
            </a:lvl1pPr>
          </a:lstStyle>
          <a:p>
            <a:pPr marL="0" lvl="0" algn="ctr"/>
            <a:r>
              <a:rPr lang="en-US"/>
              <a:t>Click icon to add picture</a:t>
            </a:r>
          </a:p>
        </p:txBody>
      </p:sp>
      <p:sp>
        <p:nvSpPr>
          <p:cNvPr id="12" name="Text Placeholder 11"/>
          <p:cNvSpPr>
            <a:spLocks noGrp="1"/>
          </p:cNvSpPr>
          <p:nvPr>
            <p:ph type="body" sz="quarter" idx="13" hasCustomPrompt="1"/>
          </p:nvPr>
        </p:nvSpPr>
        <p:spPr>
          <a:xfrm>
            <a:off x="746762" y="2405670"/>
            <a:ext cx="3584447" cy="640080"/>
          </a:xfrm>
        </p:spPr>
        <p:txBody>
          <a:bodyPr>
            <a:noAutofit/>
          </a:bodyPr>
          <a:lstStyle>
            <a:lvl1pPr marL="0" indent="0">
              <a:spcBef>
                <a:spcPts val="0"/>
              </a:spcBef>
              <a:buFontTx/>
              <a:buNone/>
              <a:defRPr lang="en-US" sz="252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TITLE Here</a:t>
            </a:r>
          </a:p>
        </p:txBody>
      </p:sp>
      <p:sp>
        <p:nvSpPr>
          <p:cNvPr id="14" name="Text Placeholder 13"/>
          <p:cNvSpPr>
            <a:spLocks noGrp="1"/>
          </p:cNvSpPr>
          <p:nvPr>
            <p:ph type="body" sz="quarter" idx="14" hasCustomPrompt="1"/>
          </p:nvPr>
        </p:nvSpPr>
        <p:spPr>
          <a:xfrm>
            <a:off x="746762" y="3093720"/>
            <a:ext cx="3584447" cy="2275840"/>
          </a:xfrm>
        </p:spPr>
        <p:txBody>
          <a:bodyPr vert="horz" lIns="91440" tIns="45720" rIns="91440" bIns="45720" rtlCol="0">
            <a:normAutofit/>
          </a:bodyPr>
          <a:lstStyle>
            <a:lvl1pPr marL="0" indent="0">
              <a:spcBef>
                <a:spcPts val="0"/>
              </a:spcBef>
              <a:buFontTx/>
              <a:buNone/>
              <a:defRPr lang="en-US" sz="1680" dirty="0" smtClean="0"/>
            </a:lvl1pPr>
          </a:lstStyle>
          <a:p>
            <a:pPr marL="0" lvl="0" indent="0">
              <a:buFontTx/>
              <a:buNone/>
            </a:pPr>
            <a:r>
              <a:rPr lang="en-US"/>
              <a:t>Description</a:t>
            </a:r>
          </a:p>
        </p:txBody>
      </p:sp>
      <p:sp>
        <p:nvSpPr>
          <p:cNvPr id="21" name="Picture Placeholder 2"/>
          <p:cNvSpPr>
            <a:spLocks noGrp="1"/>
          </p:cNvSpPr>
          <p:nvPr>
            <p:ph type="pic" sz="quarter" idx="19"/>
          </p:nvPr>
        </p:nvSpPr>
        <p:spPr>
          <a:xfrm>
            <a:off x="4587239" y="2676554"/>
            <a:ext cx="3584448" cy="2693006"/>
          </a:xfrm>
          <a:solidFill>
            <a:schemeClr val="bg2"/>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en-US"/>
            </a:lvl1pPr>
          </a:lstStyle>
          <a:p>
            <a:pPr marL="0" lvl="0" algn="ctr"/>
            <a:r>
              <a:rPr lang="en-US"/>
              <a:t>Click icon to add picture</a:t>
            </a:r>
          </a:p>
        </p:txBody>
      </p:sp>
      <p:sp>
        <p:nvSpPr>
          <p:cNvPr id="26" name="Text Placeholder 11"/>
          <p:cNvSpPr>
            <a:spLocks noGrp="1"/>
          </p:cNvSpPr>
          <p:nvPr>
            <p:ph type="body" sz="quarter" idx="21" hasCustomPrompt="1"/>
          </p:nvPr>
        </p:nvSpPr>
        <p:spPr>
          <a:xfrm>
            <a:off x="8412296" y="2405670"/>
            <a:ext cx="3584447" cy="640080"/>
          </a:xfrm>
        </p:spPr>
        <p:txBody>
          <a:bodyPr>
            <a:noAutofit/>
          </a:bodyPr>
          <a:lstStyle>
            <a:lvl1pPr marL="0" indent="0">
              <a:spcBef>
                <a:spcPts val="0"/>
              </a:spcBef>
              <a:buFontTx/>
              <a:buNone/>
              <a:defRPr lang="en-US" sz="252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TITLE Here</a:t>
            </a:r>
          </a:p>
        </p:txBody>
      </p:sp>
      <p:sp>
        <p:nvSpPr>
          <p:cNvPr id="28" name="Text Placeholder 13"/>
          <p:cNvSpPr>
            <a:spLocks noGrp="1"/>
          </p:cNvSpPr>
          <p:nvPr>
            <p:ph type="body" sz="quarter" idx="22" hasCustomPrompt="1"/>
          </p:nvPr>
        </p:nvSpPr>
        <p:spPr>
          <a:xfrm>
            <a:off x="8412296" y="3093720"/>
            <a:ext cx="3584447" cy="2275840"/>
          </a:xfrm>
        </p:spPr>
        <p:txBody>
          <a:bodyPr vert="horz" lIns="91440" tIns="45720" rIns="91440" bIns="45720" rtlCol="0">
            <a:normAutofit/>
          </a:bodyPr>
          <a:lstStyle>
            <a:lvl1pPr marL="0" indent="0">
              <a:spcBef>
                <a:spcPts val="0"/>
              </a:spcBef>
              <a:buFontTx/>
              <a:buNone/>
              <a:defRPr lang="en-US" sz="1680" dirty="0" smtClean="0"/>
            </a:lvl1pPr>
          </a:lstStyle>
          <a:p>
            <a:pPr marL="0" lvl="0" indent="0">
              <a:buFontTx/>
              <a:buNone/>
            </a:pPr>
            <a:r>
              <a:rPr lang="en-US"/>
              <a:t>Description</a:t>
            </a:r>
          </a:p>
        </p:txBody>
      </p:sp>
      <p:sp>
        <p:nvSpPr>
          <p:cNvPr id="29" name="Text Placeholder 11"/>
          <p:cNvSpPr>
            <a:spLocks noGrp="1"/>
          </p:cNvSpPr>
          <p:nvPr>
            <p:ph type="body" sz="quarter" idx="23" hasCustomPrompt="1"/>
          </p:nvPr>
        </p:nvSpPr>
        <p:spPr>
          <a:xfrm>
            <a:off x="4571816" y="5603364"/>
            <a:ext cx="3584447" cy="640080"/>
          </a:xfrm>
        </p:spPr>
        <p:txBody>
          <a:bodyPr>
            <a:noAutofit/>
          </a:bodyPr>
          <a:lstStyle>
            <a:lvl1pPr marL="0" indent="0">
              <a:spcBef>
                <a:spcPts val="0"/>
              </a:spcBef>
              <a:buFontTx/>
              <a:buNone/>
              <a:defRPr lang="en-US" sz="252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TITLE Here</a:t>
            </a:r>
          </a:p>
        </p:txBody>
      </p:sp>
      <p:sp>
        <p:nvSpPr>
          <p:cNvPr id="30" name="Text Placeholder 13"/>
          <p:cNvSpPr>
            <a:spLocks noGrp="1"/>
          </p:cNvSpPr>
          <p:nvPr>
            <p:ph type="body" sz="quarter" idx="24" hasCustomPrompt="1"/>
          </p:nvPr>
        </p:nvSpPr>
        <p:spPr>
          <a:xfrm>
            <a:off x="4571816" y="6291414"/>
            <a:ext cx="3584447" cy="2275840"/>
          </a:xfrm>
        </p:spPr>
        <p:txBody>
          <a:bodyPr vert="horz" lIns="91440" tIns="45720" rIns="91440" bIns="45720" rtlCol="0">
            <a:normAutofit/>
          </a:bodyPr>
          <a:lstStyle>
            <a:lvl1pPr marL="0" indent="0">
              <a:spcBef>
                <a:spcPts val="0"/>
              </a:spcBef>
              <a:buFontTx/>
              <a:buNone/>
              <a:defRPr lang="en-US" sz="1680" dirty="0" smtClean="0"/>
            </a:lvl1pPr>
          </a:lstStyle>
          <a:p>
            <a:pPr marL="0" lvl="0" indent="0">
              <a:buFontTx/>
              <a:buNone/>
            </a:pPr>
            <a:r>
              <a:rPr lang="en-US"/>
              <a:t>Description</a:t>
            </a:r>
          </a:p>
        </p:txBody>
      </p:sp>
      <p:sp>
        <p:nvSpPr>
          <p:cNvPr id="19" name="Title Placeholder 1">
            <a:extLst>
              <a:ext uri="{FF2B5EF4-FFF2-40B4-BE49-F238E27FC236}">
                <a16:creationId xmlns:a16="http://schemas.microsoft.com/office/drawing/2014/main" id="{82CD785E-6A4F-417B-BE00-43932D18749C}"/>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13429198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rvices - Layout 4">
    <p:spTree>
      <p:nvGrpSpPr>
        <p:cNvPr id="1" name=""/>
        <p:cNvGrpSpPr/>
        <p:nvPr/>
      </p:nvGrpSpPr>
      <p:grpSpPr>
        <a:xfrm>
          <a:off x="0" y="0"/>
          <a:ext cx="0" cy="0"/>
          <a:chOff x="0" y="0"/>
          <a:chExt cx="0" cy="0"/>
        </a:xfrm>
      </p:grpSpPr>
      <p:sp>
        <p:nvSpPr>
          <p:cNvPr id="22" name="Picture Placeholder 2"/>
          <p:cNvSpPr>
            <a:spLocks noGrp="1"/>
          </p:cNvSpPr>
          <p:nvPr>
            <p:ph type="pic" sz="quarter" idx="20"/>
          </p:nvPr>
        </p:nvSpPr>
        <p:spPr>
          <a:xfrm>
            <a:off x="8427719" y="2676554"/>
            <a:ext cx="3584448" cy="2693006"/>
          </a:xfrm>
          <a:solidFill>
            <a:schemeClr val="bg2"/>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defRPr>
            </a:lvl1pPr>
          </a:lstStyle>
          <a:p>
            <a:pPr marL="0" lvl="0" algn="ctr"/>
            <a:r>
              <a:rPr lang="en-US"/>
              <a:t>Click icon to add picture</a:t>
            </a:r>
          </a:p>
        </p:txBody>
      </p:sp>
      <p:sp>
        <p:nvSpPr>
          <p:cNvPr id="3" name="Picture Placeholder 2"/>
          <p:cNvSpPr>
            <a:spLocks noGrp="1"/>
          </p:cNvSpPr>
          <p:nvPr>
            <p:ph type="pic" sz="quarter" idx="18"/>
          </p:nvPr>
        </p:nvSpPr>
        <p:spPr>
          <a:xfrm>
            <a:off x="746759" y="2676554"/>
            <a:ext cx="3584448" cy="2693006"/>
          </a:xfrm>
          <a:solidFill>
            <a:schemeClr val="bg2"/>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defRPr>
            </a:lvl1pPr>
          </a:lstStyle>
          <a:p>
            <a:pPr marL="0" lvl="0" algn="ctr"/>
            <a:r>
              <a:rPr lang="en-US"/>
              <a:t>Click icon to add picture</a:t>
            </a:r>
          </a:p>
        </p:txBody>
      </p:sp>
      <p:sp>
        <p:nvSpPr>
          <p:cNvPr id="12" name="Text Placeholder 11"/>
          <p:cNvSpPr>
            <a:spLocks noGrp="1"/>
          </p:cNvSpPr>
          <p:nvPr>
            <p:ph type="body" sz="quarter" idx="13" hasCustomPrompt="1"/>
          </p:nvPr>
        </p:nvSpPr>
        <p:spPr>
          <a:xfrm>
            <a:off x="746762" y="5654040"/>
            <a:ext cx="3584447" cy="640080"/>
          </a:xfrm>
        </p:spPr>
        <p:txBody>
          <a:bodyPr>
            <a:noAutofit/>
          </a:bodyPr>
          <a:lstStyle>
            <a:lvl1pPr marL="0" indent="0">
              <a:spcBef>
                <a:spcPts val="0"/>
              </a:spcBef>
              <a:buFontTx/>
              <a:buNone/>
              <a:defRPr lang="en-US" sz="252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TITLE Here</a:t>
            </a:r>
          </a:p>
        </p:txBody>
      </p:sp>
      <p:sp>
        <p:nvSpPr>
          <p:cNvPr id="14" name="Text Placeholder 13"/>
          <p:cNvSpPr>
            <a:spLocks noGrp="1"/>
          </p:cNvSpPr>
          <p:nvPr>
            <p:ph type="body" sz="quarter" idx="14" hasCustomPrompt="1"/>
          </p:nvPr>
        </p:nvSpPr>
        <p:spPr>
          <a:xfrm>
            <a:off x="746762" y="6342090"/>
            <a:ext cx="3584447" cy="2275840"/>
          </a:xfrm>
        </p:spPr>
        <p:txBody>
          <a:bodyPr vert="horz" lIns="91440" tIns="45720" rIns="91440" bIns="45720" rtlCol="0">
            <a:normAutofit/>
          </a:bodyPr>
          <a:lstStyle>
            <a:lvl1pPr marL="0" indent="0">
              <a:spcBef>
                <a:spcPts val="0"/>
              </a:spcBef>
              <a:buFontTx/>
              <a:buNone/>
              <a:defRPr lang="en-US" sz="1680" dirty="0" smtClean="0"/>
            </a:lvl1pPr>
          </a:lstStyle>
          <a:p>
            <a:pPr marL="0" lvl="0" indent="0">
              <a:buFontTx/>
              <a:buNone/>
            </a:pPr>
            <a:r>
              <a:rPr lang="en-US"/>
              <a:t>Description</a:t>
            </a:r>
          </a:p>
        </p:txBody>
      </p:sp>
      <p:sp>
        <p:nvSpPr>
          <p:cNvPr id="21" name="Picture Placeholder 2"/>
          <p:cNvSpPr>
            <a:spLocks noGrp="1"/>
          </p:cNvSpPr>
          <p:nvPr>
            <p:ph type="pic" sz="quarter" idx="19"/>
          </p:nvPr>
        </p:nvSpPr>
        <p:spPr>
          <a:xfrm>
            <a:off x="4587239" y="2676554"/>
            <a:ext cx="3584448" cy="2693006"/>
          </a:xfrm>
          <a:solidFill>
            <a:schemeClr val="bg2"/>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defRPr>
            </a:lvl1pPr>
          </a:lstStyle>
          <a:p>
            <a:pPr marL="0" lvl="0" algn="ctr"/>
            <a:r>
              <a:rPr lang="en-US"/>
              <a:t>Click icon to add picture</a:t>
            </a:r>
          </a:p>
        </p:txBody>
      </p:sp>
      <p:sp>
        <p:nvSpPr>
          <p:cNvPr id="26" name="Text Placeholder 11"/>
          <p:cNvSpPr>
            <a:spLocks noGrp="1"/>
          </p:cNvSpPr>
          <p:nvPr>
            <p:ph type="body" sz="quarter" idx="21" hasCustomPrompt="1"/>
          </p:nvPr>
        </p:nvSpPr>
        <p:spPr>
          <a:xfrm>
            <a:off x="8412296" y="5654040"/>
            <a:ext cx="3584447" cy="640080"/>
          </a:xfrm>
        </p:spPr>
        <p:txBody>
          <a:bodyPr>
            <a:noAutofit/>
          </a:bodyPr>
          <a:lstStyle>
            <a:lvl1pPr marL="0" indent="0">
              <a:spcBef>
                <a:spcPts val="0"/>
              </a:spcBef>
              <a:buFontTx/>
              <a:buNone/>
              <a:defRPr lang="en-US" sz="252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TITLE Here</a:t>
            </a:r>
          </a:p>
        </p:txBody>
      </p:sp>
      <p:sp>
        <p:nvSpPr>
          <p:cNvPr id="28" name="Text Placeholder 13"/>
          <p:cNvSpPr>
            <a:spLocks noGrp="1"/>
          </p:cNvSpPr>
          <p:nvPr>
            <p:ph type="body" sz="quarter" idx="22" hasCustomPrompt="1"/>
          </p:nvPr>
        </p:nvSpPr>
        <p:spPr>
          <a:xfrm>
            <a:off x="8412296" y="6342090"/>
            <a:ext cx="3584447" cy="2275840"/>
          </a:xfrm>
        </p:spPr>
        <p:txBody>
          <a:bodyPr vert="horz" lIns="91440" tIns="45720" rIns="91440" bIns="45720" rtlCol="0">
            <a:normAutofit/>
          </a:bodyPr>
          <a:lstStyle>
            <a:lvl1pPr marL="0" indent="0">
              <a:spcBef>
                <a:spcPts val="0"/>
              </a:spcBef>
              <a:buFontTx/>
              <a:buNone/>
              <a:defRPr lang="en-US" sz="1680" dirty="0" smtClean="0"/>
            </a:lvl1pPr>
          </a:lstStyle>
          <a:p>
            <a:pPr marL="0" lvl="0" indent="0">
              <a:buFontTx/>
              <a:buNone/>
            </a:pPr>
            <a:r>
              <a:rPr lang="en-US"/>
              <a:t>Description</a:t>
            </a:r>
          </a:p>
        </p:txBody>
      </p:sp>
      <p:sp>
        <p:nvSpPr>
          <p:cNvPr id="29" name="Text Placeholder 11"/>
          <p:cNvSpPr>
            <a:spLocks noGrp="1"/>
          </p:cNvSpPr>
          <p:nvPr>
            <p:ph type="body" sz="quarter" idx="23" hasCustomPrompt="1"/>
          </p:nvPr>
        </p:nvSpPr>
        <p:spPr>
          <a:xfrm>
            <a:off x="4571816" y="5654040"/>
            <a:ext cx="3584447" cy="640080"/>
          </a:xfrm>
        </p:spPr>
        <p:txBody>
          <a:bodyPr>
            <a:noAutofit/>
          </a:bodyPr>
          <a:lstStyle>
            <a:lvl1pPr marL="0" indent="0">
              <a:spcBef>
                <a:spcPts val="0"/>
              </a:spcBef>
              <a:buFontTx/>
              <a:buNone/>
              <a:defRPr lang="en-US" sz="252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TITLE Here</a:t>
            </a:r>
          </a:p>
        </p:txBody>
      </p:sp>
      <p:sp>
        <p:nvSpPr>
          <p:cNvPr id="30" name="Text Placeholder 13"/>
          <p:cNvSpPr>
            <a:spLocks noGrp="1"/>
          </p:cNvSpPr>
          <p:nvPr>
            <p:ph type="body" sz="quarter" idx="24" hasCustomPrompt="1"/>
          </p:nvPr>
        </p:nvSpPr>
        <p:spPr>
          <a:xfrm>
            <a:off x="4571816" y="6342090"/>
            <a:ext cx="3584447" cy="2275840"/>
          </a:xfrm>
        </p:spPr>
        <p:txBody>
          <a:bodyPr vert="horz" lIns="91440" tIns="45720" rIns="91440" bIns="45720" rtlCol="0">
            <a:normAutofit/>
          </a:bodyPr>
          <a:lstStyle>
            <a:lvl1pPr marL="0" indent="0">
              <a:spcBef>
                <a:spcPts val="0"/>
              </a:spcBef>
              <a:buFontTx/>
              <a:buNone/>
              <a:defRPr lang="en-US" sz="1680" dirty="0" smtClean="0"/>
            </a:lvl1pPr>
          </a:lstStyle>
          <a:p>
            <a:pPr marL="0" lvl="0" indent="0">
              <a:buFontTx/>
              <a:buNone/>
            </a:pPr>
            <a:r>
              <a:rPr lang="en-US"/>
              <a:t>Description</a:t>
            </a:r>
          </a:p>
        </p:txBody>
      </p:sp>
      <p:sp>
        <p:nvSpPr>
          <p:cNvPr id="19" name="Title Placeholder 1">
            <a:extLst>
              <a:ext uri="{FF2B5EF4-FFF2-40B4-BE49-F238E27FC236}">
                <a16:creationId xmlns:a16="http://schemas.microsoft.com/office/drawing/2014/main" id="{C57333FF-BFCE-444A-BC50-D6A8DC60224F}"/>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16146012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ur Strategy">
    <p:spTree>
      <p:nvGrpSpPr>
        <p:cNvPr id="1" name=""/>
        <p:cNvGrpSpPr/>
        <p:nvPr/>
      </p:nvGrpSpPr>
      <p:grpSpPr>
        <a:xfrm>
          <a:off x="0" y="0"/>
          <a:ext cx="0" cy="0"/>
          <a:chOff x="0" y="0"/>
          <a:chExt cx="0" cy="0"/>
        </a:xfrm>
      </p:grpSpPr>
      <p:sp>
        <p:nvSpPr>
          <p:cNvPr id="27" name="Oval 26"/>
          <p:cNvSpPr/>
          <p:nvPr userDrawn="1"/>
        </p:nvSpPr>
        <p:spPr>
          <a:xfrm>
            <a:off x="853440" y="2918565"/>
            <a:ext cx="2987040" cy="3982720"/>
          </a:xfrm>
          <a:prstGeom prst="ellipse">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a:solidFill>
                <a:schemeClr val="bg1"/>
              </a:solidFill>
            </a:endParaRPr>
          </a:p>
        </p:txBody>
      </p:sp>
      <p:sp>
        <p:nvSpPr>
          <p:cNvPr id="31" name="Oval 30"/>
          <p:cNvSpPr/>
          <p:nvPr userDrawn="1"/>
        </p:nvSpPr>
        <p:spPr>
          <a:xfrm>
            <a:off x="3556000" y="2918565"/>
            <a:ext cx="2987040" cy="3982720"/>
          </a:xfrm>
          <a:prstGeom prst="ellipse">
            <a:avLst/>
          </a:prstGeom>
          <a:solidFill>
            <a:schemeClr val="accent3">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a:solidFill>
                <a:schemeClr val="bg1"/>
              </a:solidFill>
            </a:endParaRPr>
          </a:p>
        </p:txBody>
      </p:sp>
      <p:sp>
        <p:nvSpPr>
          <p:cNvPr id="32" name="Oval 31"/>
          <p:cNvSpPr/>
          <p:nvPr userDrawn="1"/>
        </p:nvSpPr>
        <p:spPr>
          <a:xfrm>
            <a:off x="6258560" y="2918565"/>
            <a:ext cx="2987040" cy="3982720"/>
          </a:xfrm>
          <a:prstGeom prst="ellipse">
            <a:avLst/>
          </a:prstGeom>
          <a:solidFill>
            <a:schemeClr val="accent4">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a:solidFill>
                <a:schemeClr val="bg1"/>
              </a:solidFill>
            </a:endParaRPr>
          </a:p>
        </p:txBody>
      </p:sp>
      <p:sp>
        <p:nvSpPr>
          <p:cNvPr id="33" name="Oval 32"/>
          <p:cNvSpPr/>
          <p:nvPr userDrawn="1"/>
        </p:nvSpPr>
        <p:spPr>
          <a:xfrm>
            <a:off x="8968740" y="2918565"/>
            <a:ext cx="2987040" cy="3982720"/>
          </a:xfrm>
          <a:prstGeom prst="ellipse">
            <a:avLst/>
          </a:prstGeom>
          <a:solidFill>
            <a:schemeClr val="bg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a:solidFill>
                <a:schemeClr val="bg1"/>
              </a:solidFill>
            </a:endParaRPr>
          </a:p>
        </p:txBody>
      </p:sp>
      <p:sp>
        <p:nvSpPr>
          <p:cNvPr id="14" name="Text Placeholder 13"/>
          <p:cNvSpPr>
            <a:spLocks noGrp="1"/>
          </p:cNvSpPr>
          <p:nvPr>
            <p:ph type="body" sz="quarter" idx="14" hasCustomPrompt="1"/>
          </p:nvPr>
        </p:nvSpPr>
        <p:spPr>
          <a:xfrm>
            <a:off x="1342483" y="4231640"/>
            <a:ext cx="2008956" cy="2275840"/>
          </a:xfrm>
        </p:spPr>
        <p:txBody>
          <a:bodyPr vert="horz" lIns="0" tIns="45720" rIns="0" bIns="45720" rtlCol="0">
            <a:normAutofit/>
          </a:bodyPr>
          <a:lstStyle>
            <a:lvl1pPr marL="0" indent="0" algn="ctr">
              <a:spcBef>
                <a:spcPts val="0"/>
              </a:spcBef>
              <a:buFontTx/>
              <a:buNone/>
              <a:defRPr lang="en-US" sz="1680" dirty="0" smtClean="0">
                <a:solidFill>
                  <a:schemeClr val="bg1"/>
                </a:solidFill>
              </a:defRPr>
            </a:lvl1pPr>
          </a:lstStyle>
          <a:p>
            <a:pPr marL="0" lvl="0" indent="0">
              <a:buFontTx/>
              <a:buNone/>
            </a:pPr>
            <a:r>
              <a:rPr lang="en-US"/>
              <a:t>Description</a:t>
            </a:r>
          </a:p>
        </p:txBody>
      </p:sp>
      <p:sp>
        <p:nvSpPr>
          <p:cNvPr id="28" name="Text Placeholder 13"/>
          <p:cNvSpPr>
            <a:spLocks noGrp="1"/>
          </p:cNvSpPr>
          <p:nvPr>
            <p:ph type="body" sz="quarter" idx="22" hasCustomPrompt="1"/>
          </p:nvPr>
        </p:nvSpPr>
        <p:spPr>
          <a:xfrm>
            <a:off x="6738805" y="4231640"/>
            <a:ext cx="2008956" cy="2275840"/>
          </a:xfrm>
        </p:spPr>
        <p:txBody>
          <a:bodyPr vert="horz" lIns="0" tIns="45720" rIns="0" bIns="45720" rtlCol="0">
            <a:normAutofit/>
          </a:bodyPr>
          <a:lstStyle>
            <a:lvl1pPr marL="0" indent="0" algn="ctr">
              <a:spcBef>
                <a:spcPts val="0"/>
              </a:spcBef>
              <a:buFontTx/>
              <a:buNone/>
              <a:defRPr lang="en-US" sz="1680" dirty="0" smtClean="0">
                <a:solidFill>
                  <a:schemeClr val="bg1"/>
                </a:solidFill>
              </a:defRPr>
            </a:lvl1pPr>
          </a:lstStyle>
          <a:p>
            <a:pPr marL="0" lvl="0" indent="0">
              <a:buFontTx/>
              <a:buNone/>
            </a:pPr>
            <a:r>
              <a:rPr lang="en-US"/>
              <a:t>Description</a:t>
            </a:r>
          </a:p>
        </p:txBody>
      </p:sp>
      <p:sp>
        <p:nvSpPr>
          <p:cNvPr id="30" name="Text Placeholder 13"/>
          <p:cNvSpPr>
            <a:spLocks noGrp="1"/>
          </p:cNvSpPr>
          <p:nvPr>
            <p:ph type="body" sz="quarter" idx="24" hasCustomPrompt="1"/>
          </p:nvPr>
        </p:nvSpPr>
        <p:spPr>
          <a:xfrm>
            <a:off x="4045042" y="4196080"/>
            <a:ext cx="2008956" cy="2275840"/>
          </a:xfrm>
        </p:spPr>
        <p:txBody>
          <a:bodyPr vert="horz" lIns="0" tIns="45720" rIns="0" bIns="45720" rtlCol="0">
            <a:normAutofit/>
          </a:bodyPr>
          <a:lstStyle>
            <a:lvl1pPr marL="0" indent="0" algn="ctr">
              <a:spcBef>
                <a:spcPts val="0"/>
              </a:spcBef>
              <a:buFontTx/>
              <a:buNone/>
              <a:defRPr lang="en-US" sz="1680" dirty="0" smtClean="0">
                <a:solidFill>
                  <a:schemeClr val="bg1"/>
                </a:solidFill>
              </a:defRPr>
            </a:lvl1pPr>
          </a:lstStyle>
          <a:p>
            <a:pPr marL="0" lvl="0" indent="0">
              <a:buFontTx/>
              <a:buNone/>
            </a:pPr>
            <a:r>
              <a:rPr lang="en-US"/>
              <a:t>Description</a:t>
            </a:r>
          </a:p>
        </p:txBody>
      </p:sp>
      <p:sp>
        <p:nvSpPr>
          <p:cNvPr id="34" name="Text Placeholder 13"/>
          <p:cNvSpPr>
            <a:spLocks noGrp="1"/>
          </p:cNvSpPr>
          <p:nvPr>
            <p:ph type="body" sz="quarter" idx="25" hasCustomPrompt="1"/>
          </p:nvPr>
        </p:nvSpPr>
        <p:spPr>
          <a:xfrm>
            <a:off x="9457783" y="4097463"/>
            <a:ext cx="2008956" cy="2275840"/>
          </a:xfrm>
        </p:spPr>
        <p:txBody>
          <a:bodyPr vert="horz" lIns="0" tIns="45720" rIns="0" bIns="45720" rtlCol="0">
            <a:normAutofit/>
          </a:bodyPr>
          <a:lstStyle>
            <a:lvl1pPr marL="0" indent="0" algn="ctr">
              <a:spcBef>
                <a:spcPts val="0"/>
              </a:spcBef>
              <a:buFontTx/>
              <a:buNone/>
              <a:defRPr lang="en-US" sz="1680" dirty="0" smtClean="0">
                <a:solidFill>
                  <a:schemeClr val="bg1"/>
                </a:solidFill>
              </a:defRPr>
            </a:lvl1pPr>
          </a:lstStyle>
          <a:p>
            <a:pPr marL="0" lvl="0" indent="0">
              <a:buFontTx/>
              <a:buNone/>
            </a:pPr>
            <a:r>
              <a:rPr lang="en-US"/>
              <a:t>Description</a:t>
            </a:r>
          </a:p>
        </p:txBody>
      </p:sp>
      <p:sp>
        <p:nvSpPr>
          <p:cNvPr id="35" name="Text Placeholder 11"/>
          <p:cNvSpPr>
            <a:spLocks noGrp="1"/>
          </p:cNvSpPr>
          <p:nvPr>
            <p:ph type="body" sz="quarter" idx="13" hasCustomPrompt="1"/>
          </p:nvPr>
        </p:nvSpPr>
        <p:spPr>
          <a:xfrm>
            <a:off x="1309118" y="3256618"/>
            <a:ext cx="2075686" cy="548303"/>
          </a:xfrm>
        </p:spPr>
        <p:txBody>
          <a:bodyPr>
            <a:noAutofit/>
          </a:bodyPr>
          <a:lstStyle>
            <a:lvl1pPr marL="0" indent="0" algn="ctr">
              <a:spcBef>
                <a:spcPts val="0"/>
              </a:spcBef>
              <a:buFontTx/>
              <a:buNone/>
              <a:defRPr lang="en-US" sz="2520" kern="1200" dirty="0" smtClean="0">
                <a:solidFill>
                  <a:schemeClr val="bg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TITLE Here</a:t>
            </a:r>
          </a:p>
        </p:txBody>
      </p:sp>
      <p:sp>
        <p:nvSpPr>
          <p:cNvPr id="36" name="Text Placeholder 11"/>
          <p:cNvSpPr>
            <a:spLocks noGrp="1"/>
          </p:cNvSpPr>
          <p:nvPr>
            <p:ph type="body" sz="quarter" idx="21" hasCustomPrompt="1"/>
          </p:nvPr>
        </p:nvSpPr>
        <p:spPr>
          <a:xfrm>
            <a:off x="6714239" y="3256618"/>
            <a:ext cx="2075686" cy="548303"/>
          </a:xfrm>
        </p:spPr>
        <p:txBody>
          <a:bodyPr>
            <a:noAutofit/>
          </a:bodyPr>
          <a:lstStyle>
            <a:lvl1pPr marL="0" indent="0" algn="ctr">
              <a:spcBef>
                <a:spcPts val="0"/>
              </a:spcBef>
              <a:buFontTx/>
              <a:buNone/>
              <a:defRPr lang="en-US" sz="2520" kern="1200" dirty="0" smtClean="0">
                <a:solidFill>
                  <a:schemeClr val="bg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TITLE Here</a:t>
            </a:r>
          </a:p>
        </p:txBody>
      </p:sp>
      <p:sp>
        <p:nvSpPr>
          <p:cNvPr id="37" name="Text Placeholder 11"/>
          <p:cNvSpPr>
            <a:spLocks noGrp="1"/>
          </p:cNvSpPr>
          <p:nvPr>
            <p:ph type="body" sz="quarter" idx="23" hasCustomPrompt="1"/>
          </p:nvPr>
        </p:nvSpPr>
        <p:spPr>
          <a:xfrm>
            <a:off x="4023360" y="3256618"/>
            <a:ext cx="2075686" cy="548303"/>
          </a:xfrm>
        </p:spPr>
        <p:txBody>
          <a:bodyPr>
            <a:noAutofit/>
          </a:bodyPr>
          <a:lstStyle>
            <a:lvl1pPr marL="0" indent="0" algn="ctr">
              <a:spcBef>
                <a:spcPts val="0"/>
              </a:spcBef>
              <a:buFontTx/>
              <a:buNone/>
              <a:defRPr lang="en-US" sz="2520" kern="1200" dirty="0" smtClean="0">
                <a:solidFill>
                  <a:schemeClr val="bg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TITLE Here</a:t>
            </a:r>
          </a:p>
        </p:txBody>
      </p:sp>
      <p:sp>
        <p:nvSpPr>
          <p:cNvPr id="38" name="Text Placeholder 11"/>
          <p:cNvSpPr>
            <a:spLocks noGrp="1"/>
          </p:cNvSpPr>
          <p:nvPr>
            <p:ph type="body" sz="quarter" idx="26" hasCustomPrompt="1"/>
          </p:nvPr>
        </p:nvSpPr>
        <p:spPr>
          <a:xfrm>
            <a:off x="9424419" y="3256618"/>
            <a:ext cx="2075686" cy="548303"/>
          </a:xfrm>
        </p:spPr>
        <p:txBody>
          <a:bodyPr>
            <a:noAutofit/>
          </a:bodyPr>
          <a:lstStyle>
            <a:lvl1pPr marL="0" indent="0" algn="ctr">
              <a:spcBef>
                <a:spcPts val="0"/>
              </a:spcBef>
              <a:buFontTx/>
              <a:buNone/>
              <a:defRPr lang="en-US" sz="2520" kern="1200" dirty="0" smtClean="0">
                <a:solidFill>
                  <a:schemeClr val="bg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TITLE Here</a:t>
            </a:r>
          </a:p>
        </p:txBody>
      </p:sp>
      <p:sp>
        <p:nvSpPr>
          <p:cNvPr id="23" name="Title Placeholder 1">
            <a:extLst>
              <a:ext uri="{FF2B5EF4-FFF2-40B4-BE49-F238E27FC236}">
                <a16:creationId xmlns:a16="http://schemas.microsoft.com/office/drawing/2014/main" id="{D3727E7F-51EB-40AA-815E-D9D8FA18FE51}"/>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4143697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ervices - Layout 4">
    <p:spTree>
      <p:nvGrpSpPr>
        <p:cNvPr id="1" name=""/>
        <p:cNvGrpSpPr/>
        <p:nvPr/>
      </p:nvGrpSpPr>
      <p:grpSpPr>
        <a:xfrm>
          <a:off x="0" y="0"/>
          <a:ext cx="0" cy="0"/>
          <a:chOff x="0" y="0"/>
          <a:chExt cx="0" cy="0"/>
        </a:xfrm>
      </p:grpSpPr>
      <p:sp>
        <p:nvSpPr>
          <p:cNvPr id="3" name="Picture Placeholder 2"/>
          <p:cNvSpPr>
            <a:spLocks noGrp="1"/>
          </p:cNvSpPr>
          <p:nvPr>
            <p:ph type="pic" sz="quarter" idx="18"/>
          </p:nvPr>
        </p:nvSpPr>
        <p:spPr>
          <a:xfrm>
            <a:off x="746759" y="2382520"/>
            <a:ext cx="3584448" cy="5941376"/>
          </a:xfrm>
          <a:solidFill>
            <a:schemeClr val="bg2"/>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defRPr>
            </a:lvl1pPr>
          </a:lstStyle>
          <a:p>
            <a:pPr marL="0" lvl="0" algn="ctr"/>
            <a:r>
              <a:rPr lang="en-US"/>
              <a:t>Click icon to add picture</a:t>
            </a:r>
          </a:p>
        </p:txBody>
      </p:sp>
      <p:sp>
        <p:nvSpPr>
          <p:cNvPr id="22" name="Picture Placeholder 2"/>
          <p:cNvSpPr>
            <a:spLocks noGrp="1"/>
          </p:cNvSpPr>
          <p:nvPr>
            <p:ph type="pic" sz="quarter" idx="20"/>
          </p:nvPr>
        </p:nvSpPr>
        <p:spPr>
          <a:xfrm>
            <a:off x="8427719" y="2382520"/>
            <a:ext cx="3584448" cy="5941376"/>
          </a:xfrm>
          <a:solidFill>
            <a:schemeClr val="bg2"/>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defRPr>
            </a:lvl1pPr>
          </a:lstStyle>
          <a:p>
            <a:pPr marL="0" lvl="0" algn="ctr"/>
            <a:r>
              <a:rPr lang="en-US"/>
              <a:t>Click icon to add picture</a:t>
            </a:r>
          </a:p>
        </p:txBody>
      </p:sp>
      <p:sp>
        <p:nvSpPr>
          <p:cNvPr id="21" name="Picture Placeholder 2"/>
          <p:cNvSpPr>
            <a:spLocks noGrp="1"/>
          </p:cNvSpPr>
          <p:nvPr>
            <p:ph type="pic" sz="quarter" idx="19"/>
          </p:nvPr>
        </p:nvSpPr>
        <p:spPr>
          <a:xfrm>
            <a:off x="4587239" y="2382520"/>
            <a:ext cx="3584448" cy="5941376"/>
          </a:xfrm>
          <a:solidFill>
            <a:schemeClr val="bg2"/>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defRPr>
            </a:lvl1pPr>
          </a:lstStyle>
          <a:p>
            <a:pPr marL="0" lvl="0" algn="ctr"/>
            <a:r>
              <a:rPr lang="en-US"/>
              <a:t>Click icon to add picture</a:t>
            </a:r>
          </a:p>
        </p:txBody>
      </p:sp>
      <p:sp>
        <p:nvSpPr>
          <p:cNvPr id="19" name="Title Placeholder 1">
            <a:extLst>
              <a:ext uri="{FF2B5EF4-FFF2-40B4-BE49-F238E27FC236}">
                <a16:creationId xmlns:a16="http://schemas.microsoft.com/office/drawing/2014/main" id="{73FB4281-85DF-4508-8744-87DD8F680A66}"/>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
        <p:nvSpPr>
          <p:cNvPr id="12" name="Text Placeholder 11"/>
          <p:cNvSpPr>
            <a:spLocks noGrp="1"/>
          </p:cNvSpPr>
          <p:nvPr>
            <p:ph type="body" sz="quarter" idx="13" hasCustomPrompt="1"/>
          </p:nvPr>
        </p:nvSpPr>
        <p:spPr>
          <a:xfrm>
            <a:off x="746762" y="5677190"/>
            <a:ext cx="3584447" cy="640080"/>
          </a:xfrm>
        </p:spPr>
        <p:txBody>
          <a:bodyPr>
            <a:noAutofit/>
          </a:bodyPr>
          <a:lstStyle>
            <a:lvl1pPr marL="0" indent="0">
              <a:spcBef>
                <a:spcPts val="0"/>
              </a:spcBef>
              <a:buFontTx/>
              <a:buNone/>
              <a:defRPr lang="en-US" sz="252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TITLE Here</a:t>
            </a:r>
          </a:p>
        </p:txBody>
      </p:sp>
      <p:sp>
        <p:nvSpPr>
          <p:cNvPr id="14" name="Text Placeholder 13"/>
          <p:cNvSpPr>
            <a:spLocks noGrp="1"/>
          </p:cNvSpPr>
          <p:nvPr>
            <p:ph type="body" sz="quarter" idx="14" hasCustomPrompt="1"/>
          </p:nvPr>
        </p:nvSpPr>
        <p:spPr>
          <a:xfrm>
            <a:off x="746762" y="6365240"/>
            <a:ext cx="3584447" cy="2275840"/>
          </a:xfrm>
        </p:spPr>
        <p:txBody>
          <a:bodyPr vert="horz" lIns="91440" tIns="45720" rIns="91440" bIns="45720" rtlCol="0">
            <a:normAutofit/>
          </a:bodyPr>
          <a:lstStyle>
            <a:lvl1pPr marL="0" indent="0">
              <a:spcBef>
                <a:spcPts val="0"/>
              </a:spcBef>
              <a:buFontTx/>
              <a:buNone/>
              <a:defRPr lang="en-US" sz="1680" dirty="0" smtClean="0"/>
            </a:lvl1pPr>
          </a:lstStyle>
          <a:p>
            <a:pPr marL="0" lvl="0" indent="0">
              <a:buFontTx/>
              <a:buNone/>
            </a:pPr>
            <a:r>
              <a:rPr lang="en-US"/>
              <a:t>Description</a:t>
            </a:r>
          </a:p>
        </p:txBody>
      </p:sp>
      <p:sp>
        <p:nvSpPr>
          <p:cNvPr id="26" name="Text Placeholder 11"/>
          <p:cNvSpPr>
            <a:spLocks noGrp="1"/>
          </p:cNvSpPr>
          <p:nvPr>
            <p:ph type="body" sz="quarter" idx="21" hasCustomPrompt="1"/>
          </p:nvPr>
        </p:nvSpPr>
        <p:spPr>
          <a:xfrm>
            <a:off x="8412296" y="5677190"/>
            <a:ext cx="3584447" cy="640080"/>
          </a:xfrm>
        </p:spPr>
        <p:txBody>
          <a:bodyPr>
            <a:noAutofit/>
          </a:bodyPr>
          <a:lstStyle>
            <a:lvl1pPr marL="0" indent="0">
              <a:spcBef>
                <a:spcPts val="0"/>
              </a:spcBef>
              <a:buFontTx/>
              <a:buNone/>
              <a:defRPr lang="en-US" sz="252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TITLE Here</a:t>
            </a:r>
          </a:p>
        </p:txBody>
      </p:sp>
      <p:sp>
        <p:nvSpPr>
          <p:cNvPr id="28" name="Text Placeholder 13"/>
          <p:cNvSpPr>
            <a:spLocks noGrp="1"/>
          </p:cNvSpPr>
          <p:nvPr>
            <p:ph type="body" sz="quarter" idx="22" hasCustomPrompt="1"/>
          </p:nvPr>
        </p:nvSpPr>
        <p:spPr>
          <a:xfrm>
            <a:off x="8412296" y="6365240"/>
            <a:ext cx="3584447" cy="2275840"/>
          </a:xfrm>
        </p:spPr>
        <p:txBody>
          <a:bodyPr vert="horz" lIns="91440" tIns="45720" rIns="91440" bIns="45720" rtlCol="0">
            <a:normAutofit/>
          </a:bodyPr>
          <a:lstStyle>
            <a:lvl1pPr marL="0" indent="0">
              <a:spcBef>
                <a:spcPts val="0"/>
              </a:spcBef>
              <a:buFontTx/>
              <a:buNone/>
              <a:defRPr lang="en-US" sz="1680" dirty="0" smtClean="0"/>
            </a:lvl1pPr>
          </a:lstStyle>
          <a:p>
            <a:pPr marL="0" lvl="0" indent="0">
              <a:buFontTx/>
              <a:buNone/>
            </a:pPr>
            <a:r>
              <a:rPr lang="en-US"/>
              <a:t>Description</a:t>
            </a:r>
          </a:p>
        </p:txBody>
      </p:sp>
      <p:sp>
        <p:nvSpPr>
          <p:cNvPr id="29" name="Text Placeholder 11"/>
          <p:cNvSpPr>
            <a:spLocks noGrp="1"/>
          </p:cNvSpPr>
          <p:nvPr>
            <p:ph type="body" sz="quarter" idx="23" hasCustomPrompt="1"/>
          </p:nvPr>
        </p:nvSpPr>
        <p:spPr>
          <a:xfrm>
            <a:off x="4571816" y="5677190"/>
            <a:ext cx="3584447" cy="640080"/>
          </a:xfrm>
        </p:spPr>
        <p:txBody>
          <a:bodyPr>
            <a:noAutofit/>
          </a:bodyPr>
          <a:lstStyle>
            <a:lvl1pPr marL="0" indent="0">
              <a:spcBef>
                <a:spcPts val="0"/>
              </a:spcBef>
              <a:buFontTx/>
              <a:buNone/>
              <a:defRPr lang="en-US" sz="252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TITLE Here</a:t>
            </a:r>
          </a:p>
        </p:txBody>
      </p:sp>
      <p:sp>
        <p:nvSpPr>
          <p:cNvPr id="30" name="Text Placeholder 13"/>
          <p:cNvSpPr>
            <a:spLocks noGrp="1"/>
          </p:cNvSpPr>
          <p:nvPr>
            <p:ph type="body" sz="quarter" idx="24" hasCustomPrompt="1"/>
          </p:nvPr>
        </p:nvSpPr>
        <p:spPr>
          <a:xfrm>
            <a:off x="4571816" y="6365240"/>
            <a:ext cx="3584447" cy="2275840"/>
          </a:xfrm>
        </p:spPr>
        <p:txBody>
          <a:bodyPr vert="horz" lIns="91440" tIns="45720" rIns="91440" bIns="45720" rtlCol="0">
            <a:normAutofit/>
          </a:bodyPr>
          <a:lstStyle>
            <a:lvl1pPr marL="0" indent="0">
              <a:spcBef>
                <a:spcPts val="0"/>
              </a:spcBef>
              <a:buFontTx/>
              <a:buNone/>
              <a:defRPr lang="en-US" sz="1680" dirty="0" smtClean="0"/>
            </a:lvl1pPr>
          </a:lstStyle>
          <a:p>
            <a:pPr marL="0" lvl="0" indent="0">
              <a:buFontTx/>
              <a:buNone/>
            </a:pPr>
            <a:r>
              <a:rPr lang="en-US"/>
              <a:t>Description</a:t>
            </a:r>
          </a:p>
        </p:txBody>
      </p:sp>
    </p:spTree>
    <p:extLst>
      <p:ext uri="{BB962C8B-B14F-4D97-AF65-F5344CB8AC3E}">
        <p14:creationId xmlns:p14="http://schemas.microsoft.com/office/powerpoint/2010/main" val="5806883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ervices - Layout 3">
    <p:spTree>
      <p:nvGrpSpPr>
        <p:cNvPr id="1" name=""/>
        <p:cNvGrpSpPr/>
        <p:nvPr/>
      </p:nvGrpSpPr>
      <p:grpSpPr>
        <a:xfrm>
          <a:off x="0" y="0"/>
          <a:ext cx="0" cy="0"/>
          <a:chOff x="0" y="0"/>
          <a:chExt cx="0" cy="0"/>
        </a:xfrm>
      </p:grpSpPr>
      <p:sp>
        <p:nvSpPr>
          <p:cNvPr id="3" name="Picture Placeholder 2"/>
          <p:cNvSpPr>
            <a:spLocks noGrp="1"/>
          </p:cNvSpPr>
          <p:nvPr>
            <p:ph type="pic" sz="quarter" idx="18"/>
          </p:nvPr>
        </p:nvSpPr>
        <p:spPr>
          <a:xfrm>
            <a:off x="746759" y="5928226"/>
            <a:ext cx="3584448" cy="2693006"/>
          </a:xfrm>
          <a:solidFill>
            <a:schemeClr val="bg2"/>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defRPr>
            </a:lvl1pPr>
          </a:lstStyle>
          <a:p>
            <a:pPr marL="0" lvl="0" algn="ctr"/>
            <a:r>
              <a:rPr lang="en-US"/>
              <a:t>Click icon to add picture</a:t>
            </a:r>
          </a:p>
        </p:txBody>
      </p:sp>
      <p:sp>
        <p:nvSpPr>
          <p:cNvPr id="29" name="Text Placeholder 11"/>
          <p:cNvSpPr>
            <a:spLocks noGrp="1"/>
          </p:cNvSpPr>
          <p:nvPr>
            <p:ph type="body" sz="quarter" idx="23" hasCustomPrompt="1"/>
          </p:nvPr>
        </p:nvSpPr>
        <p:spPr>
          <a:xfrm>
            <a:off x="4693920" y="5819430"/>
            <a:ext cx="7147560" cy="640080"/>
          </a:xfrm>
        </p:spPr>
        <p:txBody>
          <a:bodyPr>
            <a:noAutofit/>
          </a:bodyPr>
          <a:lstStyle>
            <a:lvl1pPr marL="0" indent="0">
              <a:spcBef>
                <a:spcPts val="0"/>
              </a:spcBef>
              <a:buFontTx/>
              <a:buNone/>
              <a:defRPr lang="en-US" sz="252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TITLE Here</a:t>
            </a:r>
          </a:p>
        </p:txBody>
      </p:sp>
      <p:sp>
        <p:nvSpPr>
          <p:cNvPr id="30" name="Text Placeholder 13"/>
          <p:cNvSpPr>
            <a:spLocks noGrp="1"/>
          </p:cNvSpPr>
          <p:nvPr>
            <p:ph type="body" sz="quarter" idx="24" hasCustomPrompt="1"/>
          </p:nvPr>
        </p:nvSpPr>
        <p:spPr>
          <a:xfrm>
            <a:off x="4693920" y="6507480"/>
            <a:ext cx="7147560" cy="2275840"/>
          </a:xfrm>
        </p:spPr>
        <p:txBody>
          <a:bodyPr vert="horz" lIns="91440" tIns="45720" rIns="91440" bIns="45720" rtlCol="0">
            <a:normAutofit/>
          </a:bodyPr>
          <a:lstStyle>
            <a:lvl1pPr marL="0" indent="0">
              <a:spcBef>
                <a:spcPts val="0"/>
              </a:spcBef>
              <a:buFontTx/>
              <a:buNone/>
              <a:defRPr lang="en-US" sz="1680" dirty="0" smtClean="0"/>
            </a:lvl1pPr>
          </a:lstStyle>
          <a:p>
            <a:pPr marL="0" lvl="0" indent="0">
              <a:buFontTx/>
              <a:buNone/>
            </a:pPr>
            <a:r>
              <a:rPr lang="en-US"/>
              <a:t>Description</a:t>
            </a:r>
          </a:p>
        </p:txBody>
      </p:sp>
      <p:sp>
        <p:nvSpPr>
          <p:cNvPr id="27" name="Picture Placeholder 2"/>
          <p:cNvSpPr>
            <a:spLocks noGrp="1"/>
          </p:cNvSpPr>
          <p:nvPr>
            <p:ph type="pic" sz="quarter" idx="25"/>
          </p:nvPr>
        </p:nvSpPr>
        <p:spPr>
          <a:xfrm>
            <a:off x="746759" y="2563620"/>
            <a:ext cx="3584448" cy="2693006"/>
          </a:xfrm>
          <a:solidFill>
            <a:schemeClr val="bg2"/>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defRPr>
            </a:lvl1pPr>
          </a:lstStyle>
          <a:p>
            <a:pPr marL="0" lvl="0" algn="ctr"/>
            <a:r>
              <a:rPr lang="en-US"/>
              <a:t>Click icon to add picture</a:t>
            </a:r>
          </a:p>
        </p:txBody>
      </p:sp>
      <p:sp>
        <p:nvSpPr>
          <p:cNvPr id="31" name="Text Placeholder 11"/>
          <p:cNvSpPr>
            <a:spLocks noGrp="1"/>
          </p:cNvSpPr>
          <p:nvPr>
            <p:ph type="body" sz="quarter" idx="26" hasCustomPrompt="1"/>
          </p:nvPr>
        </p:nvSpPr>
        <p:spPr>
          <a:xfrm>
            <a:off x="4693920" y="2454826"/>
            <a:ext cx="7147560" cy="640080"/>
          </a:xfrm>
        </p:spPr>
        <p:txBody>
          <a:bodyPr>
            <a:noAutofit/>
          </a:bodyPr>
          <a:lstStyle>
            <a:lvl1pPr marL="0" indent="0">
              <a:spcBef>
                <a:spcPts val="0"/>
              </a:spcBef>
              <a:buFontTx/>
              <a:buNone/>
              <a:defRPr lang="en-US" sz="252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TITLE Here</a:t>
            </a:r>
          </a:p>
        </p:txBody>
      </p:sp>
      <p:sp>
        <p:nvSpPr>
          <p:cNvPr id="32" name="Text Placeholder 13"/>
          <p:cNvSpPr>
            <a:spLocks noGrp="1"/>
          </p:cNvSpPr>
          <p:nvPr>
            <p:ph type="body" sz="quarter" idx="27" hasCustomPrompt="1"/>
          </p:nvPr>
        </p:nvSpPr>
        <p:spPr>
          <a:xfrm>
            <a:off x="4693920" y="3142875"/>
            <a:ext cx="7147560" cy="2275840"/>
          </a:xfrm>
        </p:spPr>
        <p:txBody>
          <a:bodyPr vert="horz" lIns="91440" tIns="45720" rIns="91440" bIns="45720" rtlCol="0">
            <a:normAutofit/>
          </a:bodyPr>
          <a:lstStyle>
            <a:lvl1pPr marL="0" indent="0">
              <a:spcBef>
                <a:spcPts val="0"/>
              </a:spcBef>
              <a:buFontTx/>
              <a:buNone/>
              <a:defRPr lang="en-US" sz="1680" dirty="0" smtClean="0"/>
            </a:lvl1pPr>
          </a:lstStyle>
          <a:p>
            <a:pPr marL="0" lvl="0" indent="0">
              <a:buFontTx/>
              <a:buNone/>
            </a:pPr>
            <a:r>
              <a:rPr lang="en-US"/>
              <a:t>Description</a:t>
            </a:r>
          </a:p>
        </p:txBody>
      </p:sp>
      <p:sp>
        <p:nvSpPr>
          <p:cNvPr id="19" name="Title Placeholder 1">
            <a:extLst>
              <a:ext uri="{FF2B5EF4-FFF2-40B4-BE49-F238E27FC236}">
                <a16:creationId xmlns:a16="http://schemas.microsoft.com/office/drawing/2014/main" id="{B0119282-B938-4086-8642-8E58BBA7AC81}"/>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20643807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ample project slide">
    <p:spTree>
      <p:nvGrpSpPr>
        <p:cNvPr id="1" name=""/>
        <p:cNvGrpSpPr/>
        <p:nvPr/>
      </p:nvGrpSpPr>
      <p:grpSpPr>
        <a:xfrm>
          <a:off x="0" y="0"/>
          <a:ext cx="0" cy="0"/>
          <a:chOff x="0" y="0"/>
          <a:chExt cx="0" cy="0"/>
        </a:xfrm>
      </p:grpSpPr>
      <p:sp>
        <p:nvSpPr>
          <p:cNvPr id="27" name="Picture Placeholder 2"/>
          <p:cNvSpPr>
            <a:spLocks noGrp="1"/>
          </p:cNvSpPr>
          <p:nvPr>
            <p:ph type="pic" sz="quarter" idx="25"/>
          </p:nvPr>
        </p:nvSpPr>
        <p:spPr>
          <a:xfrm>
            <a:off x="746759" y="2563621"/>
            <a:ext cx="3584448" cy="5935220"/>
          </a:xfrm>
          <a:solidFill>
            <a:schemeClr val="bg2"/>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defRPr>
            </a:lvl1pPr>
          </a:lstStyle>
          <a:p>
            <a:pPr marL="0" lvl="0" algn="ctr"/>
            <a:r>
              <a:rPr lang="en-US"/>
              <a:t>Click icon to add picture</a:t>
            </a:r>
          </a:p>
        </p:txBody>
      </p:sp>
      <p:sp>
        <p:nvSpPr>
          <p:cNvPr id="31" name="Text Placeholder 11"/>
          <p:cNvSpPr>
            <a:spLocks noGrp="1"/>
          </p:cNvSpPr>
          <p:nvPr>
            <p:ph type="body" sz="quarter" idx="26" hasCustomPrompt="1"/>
          </p:nvPr>
        </p:nvSpPr>
        <p:spPr>
          <a:xfrm>
            <a:off x="4693920" y="2454826"/>
            <a:ext cx="7147560" cy="640080"/>
          </a:xfrm>
        </p:spPr>
        <p:txBody>
          <a:bodyPr>
            <a:noAutofit/>
          </a:bodyPr>
          <a:lstStyle>
            <a:lvl1pPr marL="0" indent="0">
              <a:spcBef>
                <a:spcPts val="0"/>
              </a:spcBef>
              <a:buFontTx/>
              <a:buNone/>
              <a:defRPr lang="en-US" sz="252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TITLE Here</a:t>
            </a:r>
          </a:p>
        </p:txBody>
      </p:sp>
      <p:sp>
        <p:nvSpPr>
          <p:cNvPr id="32" name="Text Placeholder 13"/>
          <p:cNvSpPr>
            <a:spLocks noGrp="1"/>
          </p:cNvSpPr>
          <p:nvPr>
            <p:ph type="body" sz="quarter" idx="27" hasCustomPrompt="1"/>
          </p:nvPr>
        </p:nvSpPr>
        <p:spPr>
          <a:xfrm>
            <a:off x="4693920" y="3142875"/>
            <a:ext cx="7147560" cy="5355965"/>
          </a:xfrm>
        </p:spPr>
        <p:txBody>
          <a:bodyPr vert="horz" lIns="91440" tIns="45720" rIns="91440" bIns="45720" rtlCol="0">
            <a:normAutofit/>
          </a:bodyPr>
          <a:lstStyle>
            <a:lvl1pPr marL="0" indent="0">
              <a:spcBef>
                <a:spcPts val="0"/>
              </a:spcBef>
              <a:buFontTx/>
              <a:buNone/>
              <a:defRPr lang="en-US" sz="1680" dirty="0" smtClean="0"/>
            </a:lvl1pPr>
          </a:lstStyle>
          <a:p>
            <a:pPr marL="0" lvl="0" indent="0">
              <a:buFontTx/>
              <a:buNone/>
            </a:pPr>
            <a:r>
              <a:rPr lang="en-US"/>
              <a:t>Description</a:t>
            </a:r>
          </a:p>
        </p:txBody>
      </p:sp>
      <p:sp>
        <p:nvSpPr>
          <p:cNvPr id="16" name="Title Placeholder 1">
            <a:extLst>
              <a:ext uri="{FF2B5EF4-FFF2-40B4-BE49-F238E27FC236}">
                <a16:creationId xmlns:a16="http://schemas.microsoft.com/office/drawing/2014/main" id="{17B42E5B-8824-44B5-8366-D08C2013D26C}"/>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357551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umbered content slide">
    <p:spTree>
      <p:nvGrpSpPr>
        <p:cNvPr id="1" name=""/>
        <p:cNvGrpSpPr/>
        <p:nvPr/>
      </p:nvGrpSpPr>
      <p:grpSpPr>
        <a:xfrm>
          <a:off x="0" y="0"/>
          <a:ext cx="0" cy="0"/>
          <a:chOff x="0" y="0"/>
          <a:chExt cx="0" cy="0"/>
        </a:xfrm>
      </p:grpSpPr>
      <p:sp>
        <p:nvSpPr>
          <p:cNvPr id="12" name="Text Placeholder 11"/>
          <p:cNvSpPr>
            <a:spLocks noGrp="1"/>
          </p:cNvSpPr>
          <p:nvPr>
            <p:ph type="body" sz="quarter" idx="19" hasCustomPrompt="1"/>
          </p:nvPr>
        </p:nvSpPr>
        <p:spPr>
          <a:xfrm>
            <a:off x="737973" y="5636259"/>
            <a:ext cx="853440" cy="1600409"/>
          </a:xfrm>
        </p:spPr>
        <p:txBody>
          <a:bodyPr vert="horz" lIns="91440" tIns="0" rIns="91440" bIns="0" rtlCol="0">
            <a:noAutofit/>
          </a:bodyPr>
          <a:lstStyle>
            <a:lvl1pPr marL="0" indent="0">
              <a:lnSpc>
                <a:spcPct val="100000"/>
              </a:lnSpc>
              <a:spcBef>
                <a:spcPts val="0"/>
              </a:spcBef>
              <a:spcAft>
                <a:spcPts val="0"/>
              </a:spcAft>
              <a:buNone/>
              <a:defRPr lang="en-US" sz="7560" b="0" i="0" dirty="0">
                <a:solidFill>
                  <a:schemeClr val="tx2"/>
                </a:solidFill>
                <a:latin typeface="Montserrat SemiBold" panose="00000700000000000000" pitchFamily="2" charset="0"/>
                <a:ea typeface="+mn-ea"/>
                <a:cs typeface="+mn-cs"/>
              </a:defRPr>
            </a:lvl1pPr>
          </a:lstStyle>
          <a:p>
            <a:pPr lvl="0">
              <a:lnSpc>
                <a:spcPct val="100000"/>
              </a:lnSpc>
              <a:spcBef>
                <a:spcPts val="0"/>
              </a:spcBef>
            </a:pPr>
            <a:r>
              <a:rPr lang="en-US"/>
              <a:t>3</a:t>
            </a:r>
          </a:p>
        </p:txBody>
      </p:sp>
      <p:sp>
        <p:nvSpPr>
          <p:cNvPr id="13" name="Text Placeholder 11"/>
          <p:cNvSpPr>
            <a:spLocks noGrp="1"/>
          </p:cNvSpPr>
          <p:nvPr>
            <p:ph type="body" sz="quarter" idx="13" hasCustomPrompt="1"/>
          </p:nvPr>
        </p:nvSpPr>
        <p:spPr>
          <a:xfrm>
            <a:off x="1630746" y="5911549"/>
            <a:ext cx="4549851" cy="640080"/>
          </a:xfrm>
        </p:spPr>
        <p:txBody>
          <a:bodyPr vert="horz" lIns="91440" tIns="45720" rIns="91440" bIns="45720" rtlCol="0">
            <a:noAutofit/>
          </a:bodyPr>
          <a:lstStyle>
            <a:lvl1pPr>
              <a:buFontTx/>
              <a:buNone/>
              <a:defRPr lang="en-US" sz="2520" dirty="0">
                <a:solidFill>
                  <a:schemeClr val="accent1"/>
                </a:solidFill>
                <a:latin typeface="Montserrat SemiBold" panose="00000700000000000000" pitchFamily="2" charset="0"/>
              </a:defRPr>
            </a:lvl1pPr>
          </a:lstStyle>
          <a:p>
            <a:pPr marL="0" lvl="0" indent="0">
              <a:spcBef>
                <a:spcPts val="0"/>
              </a:spcBef>
              <a:buFontTx/>
              <a:buNone/>
            </a:pPr>
            <a:r>
              <a:rPr lang="en-US"/>
              <a:t>Title Here</a:t>
            </a:r>
          </a:p>
        </p:txBody>
      </p:sp>
      <p:sp>
        <p:nvSpPr>
          <p:cNvPr id="14" name="Text Placeholder 13"/>
          <p:cNvSpPr>
            <a:spLocks noGrp="1"/>
          </p:cNvSpPr>
          <p:nvPr>
            <p:ph type="body" sz="quarter" idx="14" hasCustomPrompt="1"/>
          </p:nvPr>
        </p:nvSpPr>
        <p:spPr>
          <a:xfrm>
            <a:off x="1630746" y="6551628"/>
            <a:ext cx="4549851" cy="2373931"/>
          </a:xfrm>
        </p:spPr>
        <p:txBody>
          <a:bodyPr vert="horz" lIns="91440" tIns="45720" rIns="91440" bIns="45720" rtlCol="0">
            <a:normAutofit/>
          </a:bodyPr>
          <a:lstStyle>
            <a:lvl1pPr marL="0" indent="0">
              <a:buFontTx/>
              <a:buNone/>
              <a:defRPr lang="en-US" sz="1680" dirty="0" smtClean="0"/>
            </a:lvl1pPr>
          </a:lstStyle>
          <a:p>
            <a:pPr marL="0" lvl="0" indent="0">
              <a:spcBef>
                <a:spcPts val="0"/>
              </a:spcBef>
              <a:buFontTx/>
              <a:buNone/>
            </a:pPr>
            <a:r>
              <a:rPr lang="en-US"/>
              <a:t>Description</a:t>
            </a:r>
          </a:p>
        </p:txBody>
      </p:sp>
      <p:sp>
        <p:nvSpPr>
          <p:cNvPr id="15" name="Text Placeholder 11"/>
          <p:cNvSpPr>
            <a:spLocks noGrp="1"/>
          </p:cNvSpPr>
          <p:nvPr>
            <p:ph type="body" sz="quarter" idx="20" hasCustomPrompt="1"/>
          </p:nvPr>
        </p:nvSpPr>
        <p:spPr>
          <a:xfrm>
            <a:off x="6719060" y="5642115"/>
            <a:ext cx="853440" cy="1600409"/>
          </a:xfrm>
        </p:spPr>
        <p:txBody>
          <a:bodyPr vert="horz" lIns="91440" tIns="0" rIns="91440" bIns="0" rtlCol="0">
            <a:noAutofit/>
          </a:bodyPr>
          <a:lstStyle>
            <a:lvl1pPr marL="0" indent="0">
              <a:lnSpc>
                <a:spcPct val="100000"/>
              </a:lnSpc>
              <a:spcBef>
                <a:spcPts val="0"/>
              </a:spcBef>
              <a:spcAft>
                <a:spcPts val="0"/>
              </a:spcAft>
              <a:buNone/>
              <a:defRPr lang="en-US" sz="7560" b="0" i="0" dirty="0">
                <a:solidFill>
                  <a:schemeClr val="tx2"/>
                </a:solidFill>
                <a:latin typeface="Montserrat SemiBold" panose="00000700000000000000" pitchFamily="2" charset="0"/>
                <a:ea typeface="+mn-ea"/>
                <a:cs typeface="+mn-cs"/>
              </a:defRPr>
            </a:lvl1pPr>
          </a:lstStyle>
          <a:p>
            <a:pPr lvl="0">
              <a:lnSpc>
                <a:spcPct val="100000"/>
              </a:lnSpc>
              <a:spcBef>
                <a:spcPts val="0"/>
              </a:spcBef>
            </a:pPr>
            <a:r>
              <a:rPr lang="en-US"/>
              <a:t>4</a:t>
            </a:r>
          </a:p>
        </p:txBody>
      </p:sp>
      <p:sp>
        <p:nvSpPr>
          <p:cNvPr id="16" name="Text Placeholder 11"/>
          <p:cNvSpPr>
            <a:spLocks noGrp="1"/>
          </p:cNvSpPr>
          <p:nvPr>
            <p:ph type="body" sz="quarter" idx="21" hasCustomPrompt="1"/>
          </p:nvPr>
        </p:nvSpPr>
        <p:spPr>
          <a:xfrm>
            <a:off x="7627156" y="5917404"/>
            <a:ext cx="4549851" cy="640080"/>
          </a:xfrm>
        </p:spPr>
        <p:txBody>
          <a:bodyPr vert="horz" lIns="91440" tIns="45720" rIns="91440" bIns="45720" rtlCol="0">
            <a:noAutofit/>
          </a:bodyPr>
          <a:lstStyle>
            <a:lvl1pPr marL="480048" indent="-480048">
              <a:buFontTx/>
              <a:buNone/>
              <a:defRPr lang="en-US" sz="2520" dirty="0">
                <a:solidFill>
                  <a:schemeClr val="accent1"/>
                </a:solidFill>
                <a:latin typeface="Montserrat SemiBold" panose="00000700000000000000" pitchFamily="2" charset="0"/>
              </a:defRPr>
            </a:lvl1pPr>
          </a:lstStyle>
          <a:p>
            <a:pPr marL="0" lvl="0" indent="0">
              <a:spcBef>
                <a:spcPts val="0"/>
              </a:spcBef>
            </a:pPr>
            <a:r>
              <a:rPr lang="en-US"/>
              <a:t>Title Here</a:t>
            </a:r>
          </a:p>
        </p:txBody>
      </p:sp>
      <p:sp>
        <p:nvSpPr>
          <p:cNvPr id="17" name="Text Placeholder 13"/>
          <p:cNvSpPr>
            <a:spLocks noGrp="1"/>
          </p:cNvSpPr>
          <p:nvPr>
            <p:ph type="body" sz="quarter" idx="22" hasCustomPrompt="1"/>
          </p:nvPr>
        </p:nvSpPr>
        <p:spPr>
          <a:xfrm>
            <a:off x="7627156" y="6557485"/>
            <a:ext cx="4549851" cy="2368076"/>
          </a:xfrm>
        </p:spPr>
        <p:txBody>
          <a:bodyPr vert="horz" lIns="91440" tIns="45720" rIns="91440" bIns="45720" rtlCol="0">
            <a:normAutofit/>
          </a:bodyPr>
          <a:lstStyle>
            <a:lvl1pPr marL="0" indent="0">
              <a:buFontTx/>
              <a:buNone/>
              <a:defRPr lang="en-US" sz="1680" dirty="0" smtClean="0"/>
            </a:lvl1pPr>
          </a:lstStyle>
          <a:p>
            <a:pPr marL="0" lvl="0" indent="0">
              <a:spcBef>
                <a:spcPts val="0"/>
              </a:spcBef>
              <a:buFontTx/>
              <a:buNone/>
            </a:pPr>
            <a:r>
              <a:rPr lang="en-US"/>
              <a:t>Description</a:t>
            </a:r>
          </a:p>
        </p:txBody>
      </p:sp>
      <p:sp>
        <p:nvSpPr>
          <p:cNvPr id="21" name="Text Placeholder 11"/>
          <p:cNvSpPr>
            <a:spLocks noGrp="1"/>
          </p:cNvSpPr>
          <p:nvPr>
            <p:ph type="body" sz="quarter" idx="23" hasCustomPrompt="1"/>
          </p:nvPr>
        </p:nvSpPr>
        <p:spPr>
          <a:xfrm>
            <a:off x="714123" y="2524761"/>
            <a:ext cx="853440" cy="1600409"/>
          </a:xfrm>
        </p:spPr>
        <p:txBody>
          <a:bodyPr vert="horz" lIns="91440" tIns="0" rIns="91440" bIns="0" rtlCol="0">
            <a:noAutofit/>
          </a:bodyPr>
          <a:lstStyle>
            <a:lvl1pPr marL="0" indent="0">
              <a:lnSpc>
                <a:spcPct val="100000"/>
              </a:lnSpc>
              <a:spcBef>
                <a:spcPts val="0"/>
              </a:spcBef>
              <a:spcAft>
                <a:spcPts val="0"/>
              </a:spcAft>
              <a:buNone/>
              <a:defRPr lang="en-US" sz="7560" b="0" i="0" dirty="0">
                <a:solidFill>
                  <a:schemeClr val="tx2"/>
                </a:solidFill>
                <a:latin typeface="Montserrat SemiBold" panose="00000700000000000000" pitchFamily="2" charset="0"/>
                <a:ea typeface="+mn-ea"/>
                <a:cs typeface="+mn-cs"/>
              </a:defRPr>
            </a:lvl1pPr>
          </a:lstStyle>
          <a:p>
            <a:pPr lvl="0">
              <a:lnSpc>
                <a:spcPct val="100000"/>
              </a:lnSpc>
              <a:spcBef>
                <a:spcPts val="0"/>
              </a:spcBef>
            </a:pPr>
            <a:r>
              <a:rPr lang="en-US"/>
              <a:t>1</a:t>
            </a:r>
          </a:p>
        </p:txBody>
      </p:sp>
      <p:sp>
        <p:nvSpPr>
          <p:cNvPr id="22" name="Text Placeholder 11"/>
          <p:cNvSpPr>
            <a:spLocks noGrp="1"/>
          </p:cNvSpPr>
          <p:nvPr>
            <p:ph type="body" sz="quarter" idx="24" hasCustomPrompt="1"/>
          </p:nvPr>
        </p:nvSpPr>
        <p:spPr>
          <a:xfrm>
            <a:off x="1606897" y="2800050"/>
            <a:ext cx="4549851" cy="640080"/>
          </a:xfrm>
        </p:spPr>
        <p:txBody>
          <a:bodyPr vert="horz" lIns="91440" tIns="45720" rIns="91440" bIns="45720" rtlCol="0">
            <a:noAutofit/>
          </a:bodyPr>
          <a:lstStyle>
            <a:lvl1pPr marL="640064" indent="-640064">
              <a:buFontTx/>
              <a:buNone/>
              <a:defRPr lang="en-US" sz="2520" dirty="0">
                <a:solidFill>
                  <a:schemeClr val="accent1"/>
                </a:solidFill>
                <a:latin typeface="Montserrat SemiBold" panose="00000700000000000000" pitchFamily="2" charset="0"/>
              </a:defRPr>
            </a:lvl1pPr>
          </a:lstStyle>
          <a:p>
            <a:pPr marL="0" lvl="0" indent="0">
              <a:spcBef>
                <a:spcPts val="0"/>
              </a:spcBef>
              <a:buFontTx/>
              <a:buNone/>
            </a:pPr>
            <a:r>
              <a:rPr lang="en-US"/>
              <a:t>Title Here</a:t>
            </a:r>
          </a:p>
        </p:txBody>
      </p:sp>
      <p:sp>
        <p:nvSpPr>
          <p:cNvPr id="26" name="Text Placeholder 13"/>
          <p:cNvSpPr>
            <a:spLocks noGrp="1"/>
          </p:cNvSpPr>
          <p:nvPr>
            <p:ph type="body" sz="quarter" idx="25" hasCustomPrompt="1"/>
          </p:nvPr>
        </p:nvSpPr>
        <p:spPr>
          <a:xfrm>
            <a:off x="1606897" y="3440129"/>
            <a:ext cx="4549851" cy="2325820"/>
          </a:xfrm>
        </p:spPr>
        <p:txBody>
          <a:bodyPr vert="horz" lIns="91440" tIns="45720" rIns="91440" bIns="45720" rtlCol="0">
            <a:normAutofit/>
          </a:bodyPr>
          <a:lstStyle>
            <a:lvl1pPr marL="0" indent="0">
              <a:buFontTx/>
              <a:buNone/>
              <a:defRPr lang="en-US" sz="1680" dirty="0" smtClean="0"/>
            </a:lvl1pPr>
          </a:lstStyle>
          <a:p>
            <a:pPr marL="0" lvl="0" indent="0">
              <a:spcBef>
                <a:spcPts val="0"/>
              </a:spcBef>
              <a:buFontTx/>
              <a:buNone/>
            </a:pPr>
            <a:r>
              <a:rPr lang="en-US"/>
              <a:t>Description</a:t>
            </a:r>
          </a:p>
        </p:txBody>
      </p:sp>
      <p:sp>
        <p:nvSpPr>
          <p:cNvPr id="28" name="Text Placeholder 11"/>
          <p:cNvSpPr>
            <a:spLocks noGrp="1"/>
          </p:cNvSpPr>
          <p:nvPr>
            <p:ph type="body" sz="quarter" idx="28" hasCustomPrompt="1"/>
          </p:nvPr>
        </p:nvSpPr>
        <p:spPr>
          <a:xfrm>
            <a:off x="6695212" y="2530617"/>
            <a:ext cx="853440" cy="1600409"/>
          </a:xfrm>
        </p:spPr>
        <p:txBody>
          <a:bodyPr vert="horz" lIns="91440" tIns="0" rIns="91440" bIns="0" rtlCol="0">
            <a:noAutofit/>
          </a:bodyPr>
          <a:lstStyle>
            <a:lvl1pPr marL="0" indent="0">
              <a:lnSpc>
                <a:spcPct val="100000"/>
              </a:lnSpc>
              <a:spcBef>
                <a:spcPts val="0"/>
              </a:spcBef>
              <a:spcAft>
                <a:spcPts val="0"/>
              </a:spcAft>
              <a:buNone/>
              <a:defRPr lang="en-US" sz="7560" b="0" i="0" dirty="0">
                <a:solidFill>
                  <a:schemeClr val="tx2"/>
                </a:solidFill>
                <a:latin typeface="Montserrat SemiBold" panose="00000700000000000000" pitchFamily="2" charset="0"/>
                <a:ea typeface="+mn-ea"/>
                <a:cs typeface="+mn-cs"/>
              </a:defRPr>
            </a:lvl1pPr>
          </a:lstStyle>
          <a:p>
            <a:pPr lvl="0">
              <a:lnSpc>
                <a:spcPct val="100000"/>
              </a:lnSpc>
              <a:spcBef>
                <a:spcPts val="0"/>
              </a:spcBef>
            </a:pPr>
            <a:r>
              <a:rPr lang="en-US"/>
              <a:t>2</a:t>
            </a:r>
          </a:p>
        </p:txBody>
      </p:sp>
      <p:sp>
        <p:nvSpPr>
          <p:cNvPr id="29" name="Text Placeholder 11"/>
          <p:cNvSpPr>
            <a:spLocks noGrp="1"/>
          </p:cNvSpPr>
          <p:nvPr>
            <p:ph type="body" sz="quarter" idx="29" hasCustomPrompt="1"/>
          </p:nvPr>
        </p:nvSpPr>
        <p:spPr>
          <a:xfrm>
            <a:off x="7603308" y="2805907"/>
            <a:ext cx="4549851" cy="640080"/>
          </a:xfrm>
        </p:spPr>
        <p:txBody>
          <a:bodyPr vert="horz" lIns="91440" tIns="45720" rIns="91440" bIns="45720" rtlCol="0">
            <a:noAutofit/>
          </a:bodyPr>
          <a:lstStyle>
            <a:lvl1pPr>
              <a:buFontTx/>
              <a:buNone/>
              <a:defRPr lang="en-US" sz="2520" dirty="0">
                <a:solidFill>
                  <a:schemeClr val="accent1"/>
                </a:solidFill>
                <a:latin typeface="Montserrat SemiBold" panose="00000700000000000000" pitchFamily="2" charset="0"/>
              </a:defRPr>
            </a:lvl1pPr>
          </a:lstStyle>
          <a:p>
            <a:pPr marL="0" lvl="0" indent="0">
              <a:spcBef>
                <a:spcPts val="0"/>
              </a:spcBef>
              <a:buFontTx/>
              <a:buNone/>
            </a:pPr>
            <a:r>
              <a:rPr lang="en-US"/>
              <a:t>Title Here</a:t>
            </a:r>
          </a:p>
        </p:txBody>
      </p:sp>
      <p:sp>
        <p:nvSpPr>
          <p:cNvPr id="30" name="Text Placeholder 13"/>
          <p:cNvSpPr>
            <a:spLocks noGrp="1"/>
          </p:cNvSpPr>
          <p:nvPr>
            <p:ph type="body" sz="quarter" idx="30" hasCustomPrompt="1"/>
          </p:nvPr>
        </p:nvSpPr>
        <p:spPr>
          <a:xfrm>
            <a:off x="7603308" y="3445987"/>
            <a:ext cx="4549851" cy="2319964"/>
          </a:xfrm>
        </p:spPr>
        <p:txBody>
          <a:bodyPr vert="horz" lIns="91440" tIns="45720" rIns="91440" bIns="45720" rtlCol="0">
            <a:normAutofit/>
          </a:bodyPr>
          <a:lstStyle>
            <a:lvl1pPr marL="0" indent="0">
              <a:buFontTx/>
              <a:buNone/>
              <a:defRPr lang="en-US" sz="1680" dirty="0" smtClean="0"/>
            </a:lvl1pPr>
          </a:lstStyle>
          <a:p>
            <a:pPr marL="0" lvl="0" indent="0">
              <a:spcBef>
                <a:spcPts val="0"/>
              </a:spcBef>
              <a:buFontTx/>
              <a:buNone/>
            </a:pPr>
            <a:r>
              <a:rPr lang="en-US"/>
              <a:t>Description</a:t>
            </a:r>
          </a:p>
        </p:txBody>
      </p:sp>
      <p:sp>
        <p:nvSpPr>
          <p:cNvPr id="23" name="Title Placeholder 1">
            <a:extLst>
              <a:ext uri="{FF2B5EF4-FFF2-40B4-BE49-F238E27FC236}">
                <a16:creationId xmlns:a16="http://schemas.microsoft.com/office/drawing/2014/main" id="{A0B06FBF-1734-4CC0-BB68-1747A2FE22BE}"/>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115699985"/>
      </p:ext>
    </p:extLst>
  </p:cSld>
  <p:clrMapOvr>
    <a:masterClrMapping/>
  </p:clrMapOvr>
  <p:extLst>
    <p:ext uri="{DCECCB84-F9BA-43D5-87BE-67443E8EF086}">
      <p15:sldGuideLst xmlns:p15="http://schemas.microsoft.com/office/powerpoint/2012/main">
        <p15:guide id="1" orient="horz" pos="2160">
          <p15:clr>
            <a:srgbClr val="FBAE40"/>
          </p15:clr>
        </p15:guide>
        <p15:guide id="2" pos="52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umbered content slide with image">
    <p:spTree>
      <p:nvGrpSpPr>
        <p:cNvPr id="1" name=""/>
        <p:cNvGrpSpPr/>
        <p:nvPr/>
      </p:nvGrpSpPr>
      <p:grpSpPr>
        <a:xfrm>
          <a:off x="0" y="0"/>
          <a:ext cx="0" cy="0"/>
          <a:chOff x="0" y="0"/>
          <a:chExt cx="0" cy="0"/>
        </a:xfrm>
      </p:grpSpPr>
      <p:sp>
        <p:nvSpPr>
          <p:cNvPr id="27" name="Picture Placeholder 2"/>
          <p:cNvSpPr>
            <a:spLocks noGrp="1"/>
          </p:cNvSpPr>
          <p:nvPr>
            <p:ph type="pic" sz="quarter" idx="25"/>
          </p:nvPr>
        </p:nvSpPr>
        <p:spPr>
          <a:xfrm>
            <a:off x="746757" y="2534314"/>
            <a:ext cx="11414763" cy="2693006"/>
          </a:xfrm>
          <a:solidFill>
            <a:schemeClr val="bg2"/>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defRPr>
            </a:lvl1pPr>
          </a:lstStyle>
          <a:p>
            <a:pPr marL="0" lvl="0" algn="ctr"/>
            <a:r>
              <a:rPr lang="en-US"/>
              <a:t>Click icon to add picture</a:t>
            </a:r>
          </a:p>
        </p:txBody>
      </p:sp>
      <p:sp>
        <p:nvSpPr>
          <p:cNvPr id="15" name="Text Placeholder 11"/>
          <p:cNvSpPr>
            <a:spLocks noGrp="1"/>
          </p:cNvSpPr>
          <p:nvPr>
            <p:ph type="body" sz="quarter" idx="28" hasCustomPrompt="1"/>
          </p:nvPr>
        </p:nvSpPr>
        <p:spPr>
          <a:xfrm>
            <a:off x="1493521" y="5819430"/>
            <a:ext cx="4493111" cy="640080"/>
          </a:xfrm>
        </p:spPr>
        <p:txBody>
          <a:bodyPr>
            <a:noAutofit/>
          </a:bodyPr>
          <a:lstStyle>
            <a:lvl1pPr marL="0" indent="0">
              <a:spcBef>
                <a:spcPts val="0"/>
              </a:spcBef>
              <a:buFontTx/>
              <a:buNone/>
              <a:defRPr lang="en-US" sz="308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TITLE Here</a:t>
            </a:r>
          </a:p>
        </p:txBody>
      </p:sp>
      <p:sp>
        <p:nvSpPr>
          <p:cNvPr id="16" name="Text Placeholder 13"/>
          <p:cNvSpPr>
            <a:spLocks noGrp="1"/>
          </p:cNvSpPr>
          <p:nvPr>
            <p:ph type="body" sz="quarter" idx="29" hasCustomPrompt="1"/>
          </p:nvPr>
        </p:nvSpPr>
        <p:spPr>
          <a:xfrm>
            <a:off x="1493521" y="6507480"/>
            <a:ext cx="4493111" cy="2275840"/>
          </a:xfrm>
        </p:spPr>
        <p:txBody>
          <a:bodyPr vert="horz" lIns="91440" tIns="45720" rIns="91440" bIns="45720" rtlCol="0">
            <a:normAutofit/>
          </a:bodyPr>
          <a:lstStyle>
            <a:lvl1pPr marL="0" indent="0">
              <a:spcBef>
                <a:spcPts val="0"/>
              </a:spcBef>
              <a:buFontTx/>
              <a:buNone/>
              <a:defRPr lang="en-US" sz="1680" dirty="0" smtClean="0"/>
            </a:lvl1pPr>
          </a:lstStyle>
          <a:p>
            <a:pPr marL="0" lvl="0" indent="0">
              <a:buFontTx/>
              <a:buNone/>
            </a:pPr>
            <a:r>
              <a:rPr lang="en-US"/>
              <a:t>Description</a:t>
            </a:r>
          </a:p>
        </p:txBody>
      </p:sp>
      <p:sp>
        <p:nvSpPr>
          <p:cNvPr id="21" name="Text Placeholder 11"/>
          <p:cNvSpPr>
            <a:spLocks noGrp="1"/>
          </p:cNvSpPr>
          <p:nvPr>
            <p:ph type="body" sz="quarter" idx="31" hasCustomPrompt="1"/>
          </p:nvPr>
        </p:nvSpPr>
        <p:spPr>
          <a:xfrm>
            <a:off x="7467600" y="5819430"/>
            <a:ext cx="4480560" cy="640080"/>
          </a:xfrm>
        </p:spPr>
        <p:txBody>
          <a:bodyPr>
            <a:noAutofit/>
          </a:bodyPr>
          <a:lstStyle>
            <a:lvl1pPr marL="0" indent="0">
              <a:spcBef>
                <a:spcPts val="0"/>
              </a:spcBef>
              <a:buFontTx/>
              <a:buNone/>
              <a:defRPr lang="en-US" sz="308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TITLE Here</a:t>
            </a:r>
          </a:p>
        </p:txBody>
      </p:sp>
      <p:sp>
        <p:nvSpPr>
          <p:cNvPr id="22" name="Text Placeholder 13"/>
          <p:cNvSpPr>
            <a:spLocks noGrp="1"/>
          </p:cNvSpPr>
          <p:nvPr>
            <p:ph type="body" sz="quarter" idx="32" hasCustomPrompt="1"/>
          </p:nvPr>
        </p:nvSpPr>
        <p:spPr>
          <a:xfrm>
            <a:off x="7467600" y="6507480"/>
            <a:ext cx="4480560" cy="2275840"/>
          </a:xfrm>
        </p:spPr>
        <p:txBody>
          <a:bodyPr vert="horz" lIns="91440" tIns="45720" rIns="91440" bIns="45720" rtlCol="0">
            <a:normAutofit/>
          </a:bodyPr>
          <a:lstStyle>
            <a:lvl1pPr marL="0" indent="0">
              <a:spcBef>
                <a:spcPts val="0"/>
              </a:spcBef>
              <a:buFontTx/>
              <a:buNone/>
              <a:defRPr lang="en-US" sz="1680" dirty="0" smtClean="0"/>
            </a:lvl1pPr>
          </a:lstStyle>
          <a:p>
            <a:pPr marL="0" lvl="0" indent="0">
              <a:buFontTx/>
              <a:buNone/>
            </a:pPr>
            <a:r>
              <a:rPr lang="en-US"/>
              <a:t>Description</a:t>
            </a:r>
          </a:p>
        </p:txBody>
      </p:sp>
      <p:sp>
        <p:nvSpPr>
          <p:cNvPr id="14" name="Text Placeholder 11"/>
          <p:cNvSpPr>
            <a:spLocks noGrp="1"/>
          </p:cNvSpPr>
          <p:nvPr>
            <p:ph type="body" sz="quarter" idx="19" hasCustomPrompt="1"/>
          </p:nvPr>
        </p:nvSpPr>
        <p:spPr>
          <a:xfrm>
            <a:off x="640080" y="5654041"/>
            <a:ext cx="853440" cy="1600409"/>
          </a:xfrm>
        </p:spPr>
        <p:txBody>
          <a:bodyPr vert="horz" lIns="91440" tIns="0" rIns="91440" bIns="0" rtlCol="0">
            <a:noAutofit/>
          </a:bodyPr>
          <a:lstStyle>
            <a:lvl1pPr marL="0" indent="0">
              <a:lnSpc>
                <a:spcPct val="100000"/>
              </a:lnSpc>
              <a:spcBef>
                <a:spcPts val="0"/>
              </a:spcBef>
              <a:spcAft>
                <a:spcPts val="0"/>
              </a:spcAft>
              <a:buFontTx/>
              <a:buNone/>
              <a:defRPr lang="en-US" sz="7560" b="0" i="0" dirty="0">
                <a:solidFill>
                  <a:schemeClr val="tx2"/>
                </a:solidFill>
                <a:latin typeface="Montserrat SemiBold" panose="00000700000000000000" pitchFamily="2" charset="0"/>
                <a:ea typeface="+mn-ea"/>
                <a:cs typeface="+mn-cs"/>
              </a:defRPr>
            </a:lvl1pPr>
          </a:lstStyle>
          <a:p>
            <a:pPr lvl="0">
              <a:lnSpc>
                <a:spcPct val="100000"/>
              </a:lnSpc>
              <a:spcBef>
                <a:spcPts val="0"/>
              </a:spcBef>
            </a:pPr>
            <a:r>
              <a:rPr lang="en-US"/>
              <a:t>1</a:t>
            </a:r>
          </a:p>
        </p:txBody>
      </p:sp>
      <p:sp>
        <p:nvSpPr>
          <p:cNvPr id="17" name="Text Placeholder 11"/>
          <p:cNvSpPr>
            <a:spLocks noGrp="1"/>
          </p:cNvSpPr>
          <p:nvPr>
            <p:ph type="body" sz="quarter" idx="33" hasCustomPrompt="1"/>
          </p:nvPr>
        </p:nvSpPr>
        <p:spPr>
          <a:xfrm>
            <a:off x="6614160" y="5654041"/>
            <a:ext cx="853440" cy="1600409"/>
          </a:xfrm>
        </p:spPr>
        <p:txBody>
          <a:bodyPr vert="horz" lIns="91440" tIns="0" rIns="91440" bIns="0" rtlCol="0">
            <a:noAutofit/>
          </a:bodyPr>
          <a:lstStyle>
            <a:lvl1pPr marL="0" indent="0">
              <a:lnSpc>
                <a:spcPct val="100000"/>
              </a:lnSpc>
              <a:spcBef>
                <a:spcPts val="0"/>
              </a:spcBef>
              <a:spcAft>
                <a:spcPts val="0"/>
              </a:spcAft>
              <a:buFontTx/>
              <a:buNone/>
              <a:defRPr lang="en-US" sz="7560" b="0" i="0" dirty="0">
                <a:solidFill>
                  <a:schemeClr val="tx2"/>
                </a:solidFill>
                <a:latin typeface="Montserrat SemiBold" panose="00000700000000000000" pitchFamily="2" charset="0"/>
                <a:ea typeface="+mn-ea"/>
                <a:cs typeface="+mn-cs"/>
              </a:defRPr>
            </a:lvl1pPr>
          </a:lstStyle>
          <a:p>
            <a:pPr lvl="0">
              <a:lnSpc>
                <a:spcPct val="100000"/>
              </a:lnSpc>
              <a:spcBef>
                <a:spcPts val="0"/>
              </a:spcBef>
            </a:pPr>
            <a:r>
              <a:rPr lang="en-US"/>
              <a:t>2</a:t>
            </a:r>
          </a:p>
        </p:txBody>
      </p:sp>
      <p:sp>
        <p:nvSpPr>
          <p:cNvPr id="19" name="Title Placeholder 1">
            <a:extLst>
              <a:ext uri="{FF2B5EF4-FFF2-40B4-BE49-F238E27FC236}">
                <a16:creationId xmlns:a16="http://schemas.microsoft.com/office/drawing/2014/main" id="{60FFF927-F04D-46D4-88F7-F44C75E0B823}"/>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21317685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s with images">
    <p:spTree>
      <p:nvGrpSpPr>
        <p:cNvPr id="1" name=""/>
        <p:cNvGrpSpPr/>
        <p:nvPr/>
      </p:nvGrpSpPr>
      <p:grpSpPr>
        <a:xfrm>
          <a:off x="0" y="0"/>
          <a:ext cx="0" cy="0"/>
          <a:chOff x="0" y="0"/>
          <a:chExt cx="0" cy="0"/>
        </a:xfrm>
      </p:grpSpPr>
      <p:sp>
        <p:nvSpPr>
          <p:cNvPr id="27" name="Picture Placeholder 2"/>
          <p:cNvSpPr>
            <a:spLocks noGrp="1"/>
          </p:cNvSpPr>
          <p:nvPr>
            <p:ph type="pic" sz="quarter" idx="25"/>
          </p:nvPr>
        </p:nvSpPr>
        <p:spPr>
          <a:xfrm>
            <a:off x="746757" y="2534314"/>
            <a:ext cx="4928616" cy="2693006"/>
          </a:xfrm>
          <a:solidFill>
            <a:schemeClr val="bg2"/>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defRPr>
            </a:lvl1pPr>
          </a:lstStyle>
          <a:p>
            <a:pPr marL="0" lvl="0" algn="ctr"/>
            <a:r>
              <a:rPr lang="en-US"/>
              <a:t>Click icon to add picture</a:t>
            </a:r>
          </a:p>
        </p:txBody>
      </p:sp>
      <p:sp>
        <p:nvSpPr>
          <p:cNvPr id="15" name="Text Placeholder 11"/>
          <p:cNvSpPr>
            <a:spLocks noGrp="1"/>
          </p:cNvSpPr>
          <p:nvPr>
            <p:ph type="body" sz="quarter" idx="28" hasCustomPrompt="1"/>
          </p:nvPr>
        </p:nvSpPr>
        <p:spPr>
          <a:xfrm>
            <a:off x="746759" y="5819430"/>
            <a:ext cx="5120640" cy="640080"/>
          </a:xfrm>
        </p:spPr>
        <p:txBody>
          <a:bodyPr>
            <a:noAutofit/>
          </a:bodyPr>
          <a:lstStyle>
            <a:lvl1pPr marL="0" indent="0">
              <a:spcBef>
                <a:spcPts val="0"/>
              </a:spcBef>
              <a:buFontTx/>
              <a:buNone/>
              <a:defRPr lang="en-US" sz="252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TITLE Here</a:t>
            </a:r>
          </a:p>
        </p:txBody>
      </p:sp>
      <p:sp>
        <p:nvSpPr>
          <p:cNvPr id="16" name="Text Placeholder 13"/>
          <p:cNvSpPr>
            <a:spLocks noGrp="1"/>
          </p:cNvSpPr>
          <p:nvPr>
            <p:ph type="body" sz="quarter" idx="29" hasCustomPrompt="1"/>
          </p:nvPr>
        </p:nvSpPr>
        <p:spPr>
          <a:xfrm>
            <a:off x="746759" y="6507480"/>
            <a:ext cx="5120640" cy="2275840"/>
          </a:xfrm>
        </p:spPr>
        <p:txBody>
          <a:bodyPr vert="horz" lIns="91440" tIns="45720" rIns="91440" bIns="45720" rtlCol="0">
            <a:normAutofit/>
          </a:bodyPr>
          <a:lstStyle>
            <a:lvl1pPr marL="0" indent="0">
              <a:spcBef>
                <a:spcPts val="0"/>
              </a:spcBef>
              <a:buFontTx/>
              <a:buNone/>
              <a:defRPr lang="en-US" sz="1680" dirty="0" smtClean="0"/>
            </a:lvl1pPr>
          </a:lstStyle>
          <a:p>
            <a:pPr marL="0" lvl="0" indent="0">
              <a:buFontTx/>
              <a:buNone/>
            </a:pPr>
            <a:r>
              <a:rPr lang="en-US"/>
              <a:t>Description</a:t>
            </a:r>
          </a:p>
        </p:txBody>
      </p:sp>
      <p:sp>
        <p:nvSpPr>
          <p:cNvPr id="17" name="Picture Placeholder 2"/>
          <p:cNvSpPr>
            <a:spLocks noGrp="1"/>
          </p:cNvSpPr>
          <p:nvPr>
            <p:ph type="pic" sz="quarter" idx="30"/>
          </p:nvPr>
        </p:nvSpPr>
        <p:spPr>
          <a:xfrm>
            <a:off x="7040880" y="2534314"/>
            <a:ext cx="4928616" cy="2693006"/>
          </a:xfrm>
          <a:solidFill>
            <a:schemeClr val="bg2"/>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en-US"/>
            </a:lvl1pPr>
          </a:lstStyle>
          <a:p>
            <a:pPr marL="0" lvl="0" algn="ctr"/>
            <a:r>
              <a:rPr lang="en-US"/>
              <a:t>Click icon to add picture</a:t>
            </a:r>
          </a:p>
        </p:txBody>
      </p:sp>
      <p:sp>
        <p:nvSpPr>
          <p:cNvPr id="21" name="Text Placeholder 11"/>
          <p:cNvSpPr>
            <a:spLocks noGrp="1"/>
          </p:cNvSpPr>
          <p:nvPr>
            <p:ph type="body" sz="quarter" idx="31" hasCustomPrompt="1"/>
          </p:nvPr>
        </p:nvSpPr>
        <p:spPr>
          <a:xfrm>
            <a:off x="7040881" y="5819430"/>
            <a:ext cx="5120640" cy="640080"/>
          </a:xfrm>
        </p:spPr>
        <p:txBody>
          <a:bodyPr>
            <a:noAutofit/>
          </a:bodyPr>
          <a:lstStyle>
            <a:lvl1pPr marL="0" indent="0">
              <a:spcBef>
                <a:spcPts val="0"/>
              </a:spcBef>
              <a:buFontTx/>
              <a:buNone/>
              <a:defRPr lang="en-US" sz="252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TITLE Here</a:t>
            </a:r>
          </a:p>
        </p:txBody>
      </p:sp>
      <p:sp>
        <p:nvSpPr>
          <p:cNvPr id="22" name="Text Placeholder 13"/>
          <p:cNvSpPr>
            <a:spLocks noGrp="1"/>
          </p:cNvSpPr>
          <p:nvPr>
            <p:ph type="body" sz="quarter" idx="32" hasCustomPrompt="1"/>
          </p:nvPr>
        </p:nvSpPr>
        <p:spPr>
          <a:xfrm>
            <a:off x="7040881" y="6507480"/>
            <a:ext cx="5120640" cy="2275840"/>
          </a:xfrm>
        </p:spPr>
        <p:txBody>
          <a:bodyPr vert="horz" lIns="91440" tIns="45720" rIns="91440" bIns="45720" rtlCol="0">
            <a:normAutofit/>
          </a:bodyPr>
          <a:lstStyle>
            <a:lvl1pPr marL="0" indent="0">
              <a:spcBef>
                <a:spcPts val="0"/>
              </a:spcBef>
              <a:buFontTx/>
              <a:buNone/>
              <a:defRPr lang="en-US" sz="1680" dirty="0" smtClean="0"/>
            </a:lvl1pPr>
          </a:lstStyle>
          <a:p>
            <a:pPr marL="0" lvl="0" indent="0">
              <a:buFontTx/>
              <a:buNone/>
            </a:pPr>
            <a:r>
              <a:rPr lang="en-US"/>
              <a:t>Description</a:t>
            </a:r>
          </a:p>
        </p:txBody>
      </p:sp>
      <p:sp>
        <p:nvSpPr>
          <p:cNvPr id="19" name="Title Placeholder 1">
            <a:extLst>
              <a:ext uri="{FF2B5EF4-FFF2-40B4-BE49-F238E27FC236}">
                <a16:creationId xmlns:a16="http://schemas.microsoft.com/office/drawing/2014/main" id="{AAB1B721-EA14-4A76-93E8-B344728BCF8D}"/>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29971183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ide image with 2 columns">
    <p:spTree>
      <p:nvGrpSpPr>
        <p:cNvPr id="1" name=""/>
        <p:cNvGrpSpPr/>
        <p:nvPr/>
      </p:nvGrpSpPr>
      <p:grpSpPr>
        <a:xfrm>
          <a:off x="0" y="0"/>
          <a:ext cx="0" cy="0"/>
          <a:chOff x="0" y="0"/>
          <a:chExt cx="0" cy="0"/>
        </a:xfrm>
      </p:grpSpPr>
      <p:sp>
        <p:nvSpPr>
          <p:cNvPr id="27" name="Picture Placeholder 2"/>
          <p:cNvSpPr>
            <a:spLocks noGrp="1"/>
          </p:cNvSpPr>
          <p:nvPr>
            <p:ph type="pic" sz="quarter" idx="25"/>
          </p:nvPr>
        </p:nvSpPr>
        <p:spPr>
          <a:xfrm>
            <a:off x="746757" y="2534314"/>
            <a:ext cx="11414763" cy="2693006"/>
          </a:xfrm>
          <a:solidFill>
            <a:schemeClr val="bg2"/>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defRPr>
            </a:lvl1pPr>
          </a:lstStyle>
          <a:p>
            <a:pPr marL="0" lvl="0" algn="ctr"/>
            <a:r>
              <a:rPr lang="en-US"/>
              <a:t>Click icon to add picture</a:t>
            </a:r>
          </a:p>
        </p:txBody>
      </p:sp>
      <p:sp>
        <p:nvSpPr>
          <p:cNvPr id="15" name="Text Placeholder 11"/>
          <p:cNvSpPr>
            <a:spLocks noGrp="1"/>
          </p:cNvSpPr>
          <p:nvPr>
            <p:ph type="body" sz="quarter" idx="28" hasCustomPrompt="1"/>
          </p:nvPr>
        </p:nvSpPr>
        <p:spPr>
          <a:xfrm>
            <a:off x="746758" y="5819430"/>
            <a:ext cx="5334001" cy="640080"/>
          </a:xfrm>
        </p:spPr>
        <p:txBody>
          <a:bodyPr>
            <a:noAutofit/>
          </a:bodyPr>
          <a:lstStyle>
            <a:lvl1pPr marL="0" indent="0">
              <a:spcBef>
                <a:spcPts val="0"/>
              </a:spcBef>
              <a:buFontTx/>
              <a:buNone/>
              <a:defRPr lang="en-US" sz="252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TITLE Here</a:t>
            </a:r>
          </a:p>
        </p:txBody>
      </p:sp>
      <p:sp>
        <p:nvSpPr>
          <p:cNvPr id="16" name="Text Placeholder 13"/>
          <p:cNvSpPr>
            <a:spLocks noGrp="1"/>
          </p:cNvSpPr>
          <p:nvPr>
            <p:ph type="body" sz="quarter" idx="29" hasCustomPrompt="1"/>
          </p:nvPr>
        </p:nvSpPr>
        <p:spPr>
          <a:xfrm>
            <a:off x="746758" y="6507480"/>
            <a:ext cx="5334001" cy="2275840"/>
          </a:xfrm>
        </p:spPr>
        <p:txBody>
          <a:bodyPr vert="horz" lIns="91440" tIns="45720" rIns="91440" bIns="45720" rtlCol="0">
            <a:normAutofit/>
          </a:bodyPr>
          <a:lstStyle>
            <a:lvl1pPr marL="0" indent="0">
              <a:spcBef>
                <a:spcPts val="0"/>
              </a:spcBef>
              <a:buFontTx/>
              <a:buNone/>
              <a:defRPr lang="en-US" sz="1680" dirty="0" smtClean="0"/>
            </a:lvl1pPr>
          </a:lstStyle>
          <a:p>
            <a:pPr marL="0" lvl="0" indent="0">
              <a:buFontTx/>
              <a:buNone/>
            </a:pPr>
            <a:r>
              <a:rPr lang="en-US"/>
              <a:t>Description</a:t>
            </a:r>
          </a:p>
        </p:txBody>
      </p:sp>
      <p:sp>
        <p:nvSpPr>
          <p:cNvPr id="21" name="Text Placeholder 11"/>
          <p:cNvSpPr>
            <a:spLocks noGrp="1"/>
          </p:cNvSpPr>
          <p:nvPr>
            <p:ph type="body" sz="quarter" idx="31" hasCustomPrompt="1"/>
          </p:nvPr>
        </p:nvSpPr>
        <p:spPr>
          <a:xfrm>
            <a:off x="6720842" y="5819430"/>
            <a:ext cx="5440681" cy="640080"/>
          </a:xfrm>
        </p:spPr>
        <p:txBody>
          <a:bodyPr>
            <a:noAutofit/>
          </a:bodyPr>
          <a:lstStyle>
            <a:lvl1pPr marL="0" indent="0">
              <a:spcBef>
                <a:spcPts val="0"/>
              </a:spcBef>
              <a:buFontTx/>
              <a:buNone/>
              <a:defRPr lang="en-US" sz="252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TITLE Here</a:t>
            </a:r>
          </a:p>
        </p:txBody>
      </p:sp>
      <p:sp>
        <p:nvSpPr>
          <p:cNvPr id="22" name="Text Placeholder 13"/>
          <p:cNvSpPr>
            <a:spLocks noGrp="1"/>
          </p:cNvSpPr>
          <p:nvPr>
            <p:ph type="body" sz="quarter" idx="32" hasCustomPrompt="1"/>
          </p:nvPr>
        </p:nvSpPr>
        <p:spPr>
          <a:xfrm>
            <a:off x="6720842" y="6507480"/>
            <a:ext cx="5440681" cy="2275840"/>
          </a:xfrm>
        </p:spPr>
        <p:txBody>
          <a:bodyPr vert="horz" lIns="91440" tIns="45720" rIns="91440" bIns="45720" rtlCol="0">
            <a:normAutofit/>
          </a:bodyPr>
          <a:lstStyle>
            <a:lvl1pPr marL="0" indent="0">
              <a:spcBef>
                <a:spcPts val="0"/>
              </a:spcBef>
              <a:buFontTx/>
              <a:buNone/>
              <a:defRPr lang="en-US" sz="1680" dirty="0" smtClean="0"/>
            </a:lvl1pPr>
          </a:lstStyle>
          <a:p>
            <a:pPr marL="0" lvl="0" indent="0">
              <a:buFontTx/>
              <a:buNone/>
            </a:pPr>
            <a:r>
              <a:rPr lang="en-US"/>
              <a:t>Description</a:t>
            </a:r>
          </a:p>
        </p:txBody>
      </p:sp>
      <p:sp>
        <p:nvSpPr>
          <p:cNvPr id="19" name="Title Placeholder 1">
            <a:extLst>
              <a:ext uri="{FF2B5EF4-FFF2-40B4-BE49-F238E27FC236}">
                <a16:creationId xmlns:a16="http://schemas.microsoft.com/office/drawing/2014/main" id="{F52ADA94-DB2E-47CC-8A06-FF23B78B48F4}"/>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3678201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16" name="Oval Callout 7"/>
          <p:cNvSpPr/>
          <p:nvPr userDrawn="1"/>
        </p:nvSpPr>
        <p:spPr>
          <a:xfrm>
            <a:off x="1259430" y="2667001"/>
            <a:ext cx="2697869" cy="3165653"/>
          </a:xfrm>
          <a:custGeom>
            <a:avLst/>
            <a:gdLst>
              <a:gd name="connsiteX0" fmla="*/ 2190109 w 2340260"/>
              <a:gd name="connsiteY0" fmla="*/ 2060239 h 1908212"/>
              <a:gd name="connsiteX1" fmla="*/ 1681954 w 2340260"/>
              <a:gd name="connsiteY1" fmla="*/ 1812098 h 1908212"/>
              <a:gd name="connsiteX2" fmla="*/ 304006 w 2340260"/>
              <a:gd name="connsiteY2" fmla="*/ 1595640 h 1908212"/>
              <a:gd name="connsiteX3" fmla="*/ 473903 w 2340260"/>
              <a:gd name="connsiteY3" fmla="*/ 187265 h 1908212"/>
              <a:gd name="connsiteX4" fmla="*/ 1863465 w 2340260"/>
              <a:gd name="connsiteY4" fmla="*/ 185526 h 1908212"/>
              <a:gd name="connsiteX5" fmla="*/ 2038866 w 2340260"/>
              <a:gd name="connsiteY5" fmla="*/ 1593286 h 1908212"/>
              <a:gd name="connsiteX6" fmla="*/ 2190109 w 2340260"/>
              <a:gd name="connsiteY6" fmla="*/ 2060239 h 1908212"/>
              <a:gd name="connsiteX0" fmla="*/ 2190153 w 2340349"/>
              <a:gd name="connsiteY0" fmla="*/ 2060239 h 2060239"/>
              <a:gd name="connsiteX1" fmla="*/ 1681998 w 2340349"/>
              <a:gd name="connsiteY1" fmla="*/ 1812098 h 2060239"/>
              <a:gd name="connsiteX2" fmla="*/ 304050 w 2340349"/>
              <a:gd name="connsiteY2" fmla="*/ 1595640 h 2060239"/>
              <a:gd name="connsiteX3" fmla="*/ 473947 w 2340349"/>
              <a:gd name="connsiteY3" fmla="*/ 187265 h 2060239"/>
              <a:gd name="connsiteX4" fmla="*/ 1863509 w 2340349"/>
              <a:gd name="connsiteY4" fmla="*/ 185526 h 2060239"/>
              <a:gd name="connsiteX5" fmla="*/ 2038910 w 2340349"/>
              <a:gd name="connsiteY5" fmla="*/ 1593286 h 2060239"/>
              <a:gd name="connsiteX6" fmla="*/ 2190153 w 2340349"/>
              <a:gd name="connsiteY6" fmla="*/ 2060239 h 2060239"/>
              <a:gd name="connsiteX0" fmla="*/ 2190153 w 2340349"/>
              <a:gd name="connsiteY0" fmla="*/ 2060239 h 2060239"/>
              <a:gd name="connsiteX1" fmla="*/ 1681998 w 2340349"/>
              <a:gd name="connsiteY1" fmla="*/ 1812098 h 2060239"/>
              <a:gd name="connsiteX2" fmla="*/ 304050 w 2340349"/>
              <a:gd name="connsiteY2" fmla="*/ 1595640 h 2060239"/>
              <a:gd name="connsiteX3" fmla="*/ 473947 w 2340349"/>
              <a:gd name="connsiteY3" fmla="*/ 187265 h 2060239"/>
              <a:gd name="connsiteX4" fmla="*/ 1863509 w 2340349"/>
              <a:gd name="connsiteY4" fmla="*/ 185526 h 2060239"/>
              <a:gd name="connsiteX5" fmla="*/ 2038910 w 2340349"/>
              <a:gd name="connsiteY5" fmla="*/ 1593286 h 2060239"/>
              <a:gd name="connsiteX6" fmla="*/ 2190153 w 2340349"/>
              <a:gd name="connsiteY6" fmla="*/ 2060239 h 2060239"/>
              <a:gd name="connsiteX0" fmla="*/ 2214941 w 2340349"/>
              <a:gd name="connsiteY0" fmla="*/ 2054730 h 2054730"/>
              <a:gd name="connsiteX1" fmla="*/ 1681998 w 2340349"/>
              <a:gd name="connsiteY1" fmla="*/ 1812098 h 2054730"/>
              <a:gd name="connsiteX2" fmla="*/ 304050 w 2340349"/>
              <a:gd name="connsiteY2" fmla="*/ 1595640 h 2054730"/>
              <a:gd name="connsiteX3" fmla="*/ 473947 w 2340349"/>
              <a:gd name="connsiteY3" fmla="*/ 187265 h 2054730"/>
              <a:gd name="connsiteX4" fmla="*/ 1863509 w 2340349"/>
              <a:gd name="connsiteY4" fmla="*/ 185526 h 2054730"/>
              <a:gd name="connsiteX5" fmla="*/ 2038910 w 2340349"/>
              <a:gd name="connsiteY5" fmla="*/ 1593286 h 2054730"/>
              <a:gd name="connsiteX6" fmla="*/ 2214941 w 2340349"/>
              <a:gd name="connsiteY6" fmla="*/ 2054730 h 2054730"/>
              <a:gd name="connsiteX0" fmla="*/ 2214941 w 2340349"/>
              <a:gd name="connsiteY0" fmla="*/ 2054730 h 2054730"/>
              <a:gd name="connsiteX1" fmla="*/ 1681998 w 2340349"/>
              <a:gd name="connsiteY1" fmla="*/ 1812098 h 2054730"/>
              <a:gd name="connsiteX2" fmla="*/ 304050 w 2340349"/>
              <a:gd name="connsiteY2" fmla="*/ 1595640 h 2054730"/>
              <a:gd name="connsiteX3" fmla="*/ 473947 w 2340349"/>
              <a:gd name="connsiteY3" fmla="*/ 187265 h 2054730"/>
              <a:gd name="connsiteX4" fmla="*/ 1863509 w 2340349"/>
              <a:gd name="connsiteY4" fmla="*/ 185526 h 2054730"/>
              <a:gd name="connsiteX5" fmla="*/ 2038910 w 2340349"/>
              <a:gd name="connsiteY5" fmla="*/ 1593286 h 2054730"/>
              <a:gd name="connsiteX6" fmla="*/ 2214941 w 2340349"/>
              <a:gd name="connsiteY6" fmla="*/ 2054730 h 2054730"/>
              <a:gd name="connsiteX0" fmla="*/ 2214941 w 2334806"/>
              <a:gd name="connsiteY0" fmla="*/ 2054730 h 2054730"/>
              <a:gd name="connsiteX1" fmla="*/ 1681998 w 2334806"/>
              <a:gd name="connsiteY1" fmla="*/ 1812098 h 2054730"/>
              <a:gd name="connsiteX2" fmla="*/ 304050 w 2334806"/>
              <a:gd name="connsiteY2" fmla="*/ 1595640 h 2054730"/>
              <a:gd name="connsiteX3" fmla="*/ 473947 w 2334806"/>
              <a:gd name="connsiteY3" fmla="*/ 187265 h 2054730"/>
              <a:gd name="connsiteX4" fmla="*/ 1863509 w 2334806"/>
              <a:gd name="connsiteY4" fmla="*/ 185526 h 2054730"/>
              <a:gd name="connsiteX5" fmla="*/ 2029516 w 2334806"/>
              <a:gd name="connsiteY5" fmla="*/ 1618339 h 2054730"/>
              <a:gd name="connsiteX6" fmla="*/ 2214941 w 2334806"/>
              <a:gd name="connsiteY6" fmla="*/ 2054730 h 205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4806" h="2054730">
                <a:moveTo>
                  <a:pt x="2214941" y="2054730"/>
                </a:moveTo>
                <a:cubicBezTo>
                  <a:pt x="2035590" y="1994440"/>
                  <a:pt x="1851383" y="1894812"/>
                  <a:pt x="1681998" y="1812098"/>
                </a:cubicBezTo>
                <a:cubicBezTo>
                  <a:pt x="1214691" y="1997436"/>
                  <a:pt x="653463" y="1909274"/>
                  <a:pt x="304050" y="1595640"/>
                </a:cubicBezTo>
                <a:cubicBezTo>
                  <a:pt x="-161589" y="1177680"/>
                  <a:pt x="-82641" y="523238"/>
                  <a:pt x="473947" y="187265"/>
                </a:cubicBezTo>
                <a:cubicBezTo>
                  <a:pt x="886524" y="-61779"/>
                  <a:pt x="1449996" y="-62484"/>
                  <a:pt x="1863509" y="185526"/>
                </a:cubicBezTo>
                <a:cubicBezTo>
                  <a:pt x="2421262" y="520046"/>
                  <a:pt x="2493365" y="1199191"/>
                  <a:pt x="2029516" y="1618339"/>
                </a:cubicBezTo>
                <a:cubicBezTo>
                  <a:pt x="2038617" y="1801532"/>
                  <a:pt x="2136985" y="1912850"/>
                  <a:pt x="2214941" y="205473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90"/>
          </a:p>
        </p:txBody>
      </p:sp>
      <p:sp>
        <p:nvSpPr>
          <p:cNvPr id="17" name="Oval Callout 7"/>
          <p:cNvSpPr/>
          <p:nvPr userDrawn="1"/>
        </p:nvSpPr>
        <p:spPr>
          <a:xfrm>
            <a:off x="4878744" y="2667001"/>
            <a:ext cx="2697869" cy="3165653"/>
          </a:xfrm>
          <a:custGeom>
            <a:avLst/>
            <a:gdLst>
              <a:gd name="connsiteX0" fmla="*/ 2190109 w 2340260"/>
              <a:gd name="connsiteY0" fmla="*/ 2060239 h 1908212"/>
              <a:gd name="connsiteX1" fmla="*/ 1681954 w 2340260"/>
              <a:gd name="connsiteY1" fmla="*/ 1812098 h 1908212"/>
              <a:gd name="connsiteX2" fmla="*/ 304006 w 2340260"/>
              <a:gd name="connsiteY2" fmla="*/ 1595640 h 1908212"/>
              <a:gd name="connsiteX3" fmla="*/ 473903 w 2340260"/>
              <a:gd name="connsiteY3" fmla="*/ 187265 h 1908212"/>
              <a:gd name="connsiteX4" fmla="*/ 1863465 w 2340260"/>
              <a:gd name="connsiteY4" fmla="*/ 185526 h 1908212"/>
              <a:gd name="connsiteX5" fmla="*/ 2038866 w 2340260"/>
              <a:gd name="connsiteY5" fmla="*/ 1593286 h 1908212"/>
              <a:gd name="connsiteX6" fmla="*/ 2190109 w 2340260"/>
              <a:gd name="connsiteY6" fmla="*/ 2060239 h 1908212"/>
              <a:gd name="connsiteX0" fmla="*/ 2190153 w 2340349"/>
              <a:gd name="connsiteY0" fmla="*/ 2060239 h 2060239"/>
              <a:gd name="connsiteX1" fmla="*/ 1681998 w 2340349"/>
              <a:gd name="connsiteY1" fmla="*/ 1812098 h 2060239"/>
              <a:gd name="connsiteX2" fmla="*/ 304050 w 2340349"/>
              <a:gd name="connsiteY2" fmla="*/ 1595640 h 2060239"/>
              <a:gd name="connsiteX3" fmla="*/ 473947 w 2340349"/>
              <a:gd name="connsiteY3" fmla="*/ 187265 h 2060239"/>
              <a:gd name="connsiteX4" fmla="*/ 1863509 w 2340349"/>
              <a:gd name="connsiteY4" fmla="*/ 185526 h 2060239"/>
              <a:gd name="connsiteX5" fmla="*/ 2038910 w 2340349"/>
              <a:gd name="connsiteY5" fmla="*/ 1593286 h 2060239"/>
              <a:gd name="connsiteX6" fmla="*/ 2190153 w 2340349"/>
              <a:gd name="connsiteY6" fmla="*/ 2060239 h 2060239"/>
              <a:gd name="connsiteX0" fmla="*/ 2190153 w 2340349"/>
              <a:gd name="connsiteY0" fmla="*/ 2060239 h 2060239"/>
              <a:gd name="connsiteX1" fmla="*/ 1681998 w 2340349"/>
              <a:gd name="connsiteY1" fmla="*/ 1812098 h 2060239"/>
              <a:gd name="connsiteX2" fmla="*/ 304050 w 2340349"/>
              <a:gd name="connsiteY2" fmla="*/ 1595640 h 2060239"/>
              <a:gd name="connsiteX3" fmla="*/ 473947 w 2340349"/>
              <a:gd name="connsiteY3" fmla="*/ 187265 h 2060239"/>
              <a:gd name="connsiteX4" fmla="*/ 1863509 w 2340349"/>
              <a:gd name="connsiteY4" fmla="*/ 185526 h 2060239"/>
              <a:gd name="connsiteX5" fmla="*/ 2038910 w 2340349"/>
              <a:gd name="connsiteY5" fmla="*/ 1593286 h 2060239"/>
              <a:gd name="connsiteX6" fmla="*/ 2190153 w 2340349"/>
              <a:gd name="connsiteY6" fmla="*/ 2060239 h 2060239"/>
              <a:gd name="connsiteX0" fmla="*/ 2214941 w 2340349"/>
              <a:gd name="connsiteY0" fmla="*/ 2054730 h 2054730"/>
              <a:gd name="connsiteX1" fmla="*/ 1681998 w 2340349"/>
              <a:gd name="connsiteY1" fmla="*/ 1812098 h 2054730"/>
              <a:gd name="connsiteX2" fmla="*/ 304050 w 2340349"/>
              <a:gd name="connsiteY2" fmla="*/ 1595640 h 2054730"/>
              <a:gd name="connsiteX3" fmla="*/ 473947 w 2340349"/>
              <a:gd name="connsiteY3" fmla="*/ 187265 h 2054730"/>
              <a:gd name="connsiteX4" fmla="*/ 1863509 w 2340349"/>
              <a:gd name="connsiteY4" fmla="*/ 185526 h 2054730"/>
              <a:gd name="connsiteX5" fmla="*/ 2038910 w 2340349"/>
              <a:gd name="connsiteY5" fmla="*/ 1593286 h 2054730"/>
              <a:gd name="connsiteX6" fmla="*/ 2214941 w 2340349"/>
              <a:gd name="connsiteY6" fmla="*/ 2054730 h 2054730"/>
              <a:gd name="connsiteX0" fmla="*/ 2214941 w 2340349"/>
              <a:gd name="connsiteY0" fmla="*/ 2054730 h 2054730"/>
              <a:gd name="connsiteX1" fmla="*/ 1681998 w 2340349"/>
              <a:gd name="connsiteY1" fmla="*/ 1812098 h 2054730"/>
              <a:gd name="connsiteX2" fmla="*/ 304050 w 2340349"/>
              <a:gd name="connsiteY2" fmla="*/ 1595640 h 2054730"/>
              <a:gd name="connsiteX3" fmla="*/ 473947 w 2340349"/>
              <a:gd name="connsiteY3" fmla="*/ 187265 h 2054730"/>
              <a:gd name="connsiteX4" fmla="*/ 1863509 w 2340349"/>
              <a:gd name="connsiteY4" fmla="*/ 185526 h 2054730"/>
              <a:gd name="connsiteX5" fmla="*/ 2038910 w 2340349"/>
              <a:gd name="connsiteY5" fmla="*/ 1593286 h 2054730"/>
              <a:gd name="connsiteX6" fmla="*/ 2214941 w 2340349"/>
              <a:gd name="connsiteY6" fmla="*/ 2054730 h 2054730"/>
              <a:gd name="connsiteX0" fmla="*/ 2214941 w 2334806"/>
              <a:gd name="connsiteY0" fmla="*/ 2054730 h 2054730"/>
              <a:gd name="connsiteX1" fmla="*/ 1681998 w 2334806"/>
              <a:gd name="connsiteY1" fmla="*/ 1812098 h 2054730"/>
              <a:gd name="connsiteX2" fmla="*/ 304050 w 2334806"/>
              <a:gd name="connsiteY2" fmla="*/ 1595640 h 2054730"/>
              <a:gd name="connsiteX3" fmla="*/ 473947 w 2334806"/>
              <a:gd name="connsiteY3" fmla="*/ 187265 h 2054730"/>
              <a:gd name="connsiteX4" fmla="*/ 1863509 w 2334806"/>
              <a:gd name="connsiteY4" fmla="*/ 185526 h 2054730"/>
              <a:gd name="connsiteX5" fmla="*/ 2029516 w 2334806"/>
              <a:gd name="connsiteY5" fmla="*/ 1618339 h 2054730"/>
              <a:gd name="connsiteX6" fmla="*/ 2214941 w 2334806"/>
              <a:gd name="connsiteY6" fmla="*/ 2054730 h 205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4806" h="2054730">
                <a:moveTo>
                  <a:pt x="2214941" y="2054730"/>
                </a:moveTo>
                <a:cubicBezTo>
                  <a:pt x="2035590" y="1994440"/>
                  <a:pt x="1851383" y="1894812"/>
                  <a:pt x="1681998" y="1812098"/>
                </a:cubicBezTo>
                <a:cubicBezTo>
                  <a:pt x="1214691" y="1997436"/>
                  <a:pt x="653463" y="1909274"/>
                  <a:pt x="304050" y="1595640"/>
                </a:cubicBezTo>
                <a:cubicBezTo>
                  <a:pt x="-161589" y="1177680"/>
                  <a:pt x="-82641" y="523238"/>
                  <a:pt x="473947" y="187265"/>
                </a:cubicBezTo>
                <a:cubicBezTo>
                  <a:pt x="886524" y="-61779"/>
                  <a:pt x="1449996" y="-62484"/>
                  <a:pt x="1863509" y="185526"/>
                </a:cubicBezTo>
                <a:cubicBezTo>
                  <a:pt x="2421262" y="520046"/>
                  <a:pt x="2493365" y="1199191"/>
                  <a:pt x="2029516" y="1618339"/>
                </a:cubicBezTo>
                <a:cubicBezTo>
                  <a:pt x="2038617" y="1801532"/>
                  <a:pt x="2136985" y="1912850"/>
                  <a:pt x="2214941" y="2054730"/>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90"/>
          </a:p>
        </p:txBody>
      </p:sp>
      <p:sp>
        <p:nvSpPr>
          <p:cNvPr id="18" name="Oval Callout 7"/>
          <p:cNvSpPr/>
          <p:nvPr userDrawn="1"/>
        </p:nvSpPr>
        <p:spPr>
          <a:xfrm>
            <a:off x="8498059" y="2667001"/>
            <a:ext cx="2697869" cy="3165653"/>
          </a:xfrm>
          <a:custGeom>
            <a:avLst/>
            <a:gdLst>
              <a:gd name="connsiteX0" fmla="*/ 2190109 w 2340260"/>
              <a:gd name="connsiteY0" fmla="*/ 2060239 h 1908212"/>
              <a:gd name="connsiteX1" fmla="*/ 1681954 w 2340260"/>
              <a:gd name="connsiteY1" fmla="*/ 1812098 h 1908212"/>
              <a:gd name="connsiteX2" fmla="*/ 304006 w 2340260"/>
              <a:gd name="connsiteY2" fmla="*/ 1595640 h 1908212"/>
              <a:gd name="connsiteX3" fmla="*/ 473903 w 2340260"/>
              <a:gd name="connsiteY3" fmla="*/ 187265 h 1908212"/>
              <a:gd name="connsiteX4" fmla="*/ 1863465 w 2340260"/>
              <a:gd name="connsiteY4" fmla="*/ 185526 h 1908212"/>
              <a:gd name="connsiteX5" fmla="*/ 2038866 w 2340260"/>
              <a:gd name="connsiteY5" fmla="*/ 1593286 h 1908212"/>
              <a:gd name="connsiteX6" fmla="*/ 2190109 w 2340260"/>
              <a:gd name="connsiteY6" fmla="*/ 2060239 h 1908212"/>
              <a:gd name="connsiteX0" fmla="*/ 2190153 w 2340349"/>
              <a:gd name="connsiteY0" fmla="*/ 2060239 h 2060239"/>
              <a:gd name="connsiteX1" fmla="*/ 1681998 w 2340349"/>
              <a:gd name="connsiteY1" fmla="*/ 1812098 h 2060239"/>
              <a:gd name="connsiteX2" fmla="*/ 304050 w 2340349"/>
              <a:gd name="connsiteY2" fmla="*/ 1595640 h 2060239"/>
              <a:gd name="connsiteX3" fmla="*/ 473947 w 2340349"/>
              <a:gd name="connsiteY3" fmla="*/ 187265 h 2060239"/>
              <a:gd name="connsiteX4" fmla="*/ 1863509 w 2340349"/>
              <a:gd name="connsiteY4" fmla="*/ 185526 h 2060239"/>
              <a:gd name="connsiteX5" fmla="*/ 2038910 w 2340349"/>
              <a:gd name="connsiteY5" fmla="*/ 1593286 h 2060239"/>
              <a:gd name="connsiteX6" fmla="*/ 2190153 w 2340349"/>
              <a:gd name="connsiteY6" fmla="*/ 2060239 h 2060239"/>
              <a:gd name="connsiteX0" fmla="*/ 2190153 w 2340349"/>
              <a:gd name="connsiteY0" fmla="*/ 2060239 h 2060239"/>
              <a:gd name="connsiteX1" fmla="*/ 1681998 w 2340349"/>
              <a:gd name="connsiteY1" fmla="*/ 1812098 h 2060239"/>
              <a:gd name="connsiteX2" fmla="*/ 304050 w 2340349"/>
              <a:gd name="connsiteY2" fmla="*/ 1595640 h 2060239"/>
              <a:gd name="connsiteX3" fmla="*/ 473947 w 2340349"/>
              <a:gd name="connsiteY3" fmla="*/ 187265 h 2060239"/>
              <a:gd name="connsiteX4" fmla="*/ 1863509 w 2340349"/>
              <a:gd name="connsiteY4" fmla="*/ 185526 h 2060239"/>
              <a:gd name="connsiteX5" fmla="*/ 2038910 w 2340349"/>
              <a:gd name="connsiteY5" fmla="*/ 1593286 h 2060239"/>
              <a:gd name="connsiteX6" fmla="*/ 2190153 w 2340349"/>
              <a:gd name="connsiteY6" fmla="*/ 2060239 h 2060239"/>
              <a:gd name="connsiteX0" fmla="*/ 2214941 w 2340349"/>
              <a:gd name="connsiteY0" fmla="*/ 2054730 h 2054730"/>
              <a:gd name="connsiteX1" fmla="*/ 1681998 w 2340349"/>
              <a:gd name="connsiteY1" fmla="*/ 1812098 h 2054730"/>
              <a:gd name="connsiteX2" fmla="*/ 304050 w 2340349"/>
              <a:gd name="connsiteY2" fmla="*/ 1595640 h 2054730"/>
              <a:gd name="connsiteX3" fmla="*/ 473947 w 2340349"/>
              <a:gd name="connsiteY3" fmla="*/ 187265 h 2054730"/>
              <a:gd name="connsiteX4" fmla="*/ 1863509 w 2340349"/>
              <a:gd name="connsiteY4" fmla="*/ 185526 h 2054730"/>
              <a:gd name="connsiteX5" fmla="*/ 2038910 w 2340349"/>
              <a:gd name="connsiteY5" fmla="*/ 1593286 h 2054730"/>
              <a:gd name="connsiteX6" fmla="*/ 2214941 w 2340349"/>
              <a:gd name="connsiteY6" fmla="*/ 2054730 h 2054730"/>
              <a:gd name="connsiteX0" fmla="*/ 2214941 w 2340349"/>
              <a:gd name="connsiteY0" fmla="*/ 2054730 h 2054730"/>
              <a:gd name="connsiteX1" fmla="*/ 1681998 w 2340349"/>
              <a:gd name="connsiteY1" fmla="*/ 1812098 h 2054730"/>
              <a:gd name="connsiteX2" fmla="*/ 304050 w 2340349"/>
              <a:gd name="connsiteY2" fmla="*/ 1595640 h 2054730"/>
              <a:gd name="connsiteX3" fmla="*/ 473947 w 2340349"/>
              <a:gd name="connsiteY3" fmla="*/ 187265 h 2054730"/>
              <a:gd name="connsiteX4" fmla="*/ 1863509 w 2340349"/>
              <a:gd name="connsiteY4" fmla="*/ 185526 h 2054730"/>
              <a:gd name="connsiteX5" fmla="*/ 2038910 w 2340349"/>
              <a:gd name="connsiteY5" fmla="*/ 1593286 h 2054730"/>
              <a:gd name="connsiteX6" fmla="*/ 2214941 w 2340349"/>
              <a:gd name="connsiteY6" fmla="*/ 2054730 h 2054730"/>
              <a:gd name="connsiteX0" fmla="*/ 2214941 w 2334806"/>
              <a:gd name="connsiteY0" fmla="*/ 2054730 h 2054730"/>
              <a:gd name="connsiteX1" fmla="*/ 1681998 w 2334806"/>
              <a:gd name="connsiteY1" fmla="*/ 1812098 h 2054730"/>
              <a:gd name="connsiteX2" fmla="*/ 304050 w 2334806"/>
              <a:gd name="connsiteY2" fmla="*/ 1595640 h 2054730"/>
              <a:gd name="connsiteX3" fmla="*/ 473947 w 2334806"/>
              <a:gd name="connsiteY3" fmla="*/ 187265 h 2054730"/>
              <a:gd name="connsiteX4" fmla="*/ 1863509 w 2334806"/>
              <a:gd name="connsiteY4" fmla="*/ 185526 h 2054730"/>
              <a:gd name="connsiteX5" fmla="*/ 2029516 w 2334806"/>
              <a:gd name="connsiteY5" fmla="*/ 1618339 h 2054730"/>
              <a:gd name="connsiteX6" fmla="*/ 2214941 w 2334806"/>
              <a:gd name="connsiteY6" fmla="*/ 2054730 h 205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4806" h="2054730">
                <a:moveTo>
                  <a:pt x="2214941" y="2054730"/>
                </a:moveTo>
                <a:cubicBezTo>
                  <a:pt x="2035590" y="1994440"/>
                  <a:pt x="1851383" y="1894812"/>
                  <a:pt x="1681998" y="1812098"/>
                </a:cubicBezTo>
                <a:cubicBezTo>
                  <a:pt x="1214691" y="1997436"/>
                  <a:pt x="653463" y="1909274"/>
                  <a:pt x="304050" y="1595640"/>
                </a:cubicBezTo>
                <a:cubicBezTo>
                  <a:pt x="-161589" y="1177680"/>
                  <a:pt x="-82641" y="523238"/>
                  <a:pt x="473947" y="187265"/>
                </a:cubicBezTo>
                <a:cubicBezTo>
                  <a:pt x="886524" y="-61779"/>
                  <a:pt x="1449996" y="-62484"/>
                  <a:pt x="1863509" y="185526"/>
                </a:cubicBezTo>
                <a:cubicBezTo>
                  <a:pt x="2421262" y="520046"/>
                  <a:pt x="2493365" y="1199191"/>
                  <a:pt x="2029516" y="1618339"/>
                </a:cubicBezTo>
                <a:cubicBezTo>
                  <a:pt x="2038617" y="1801532"/>
                  <a:pt x="2136985" y="1912850"/>
                  <a:pt x="2214941" y="2054730"/>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90"/>
          </a:p>
        </p:txBody>
      </p:sp>
      <p:sp>
        <p:nvSpPr>
          <p:cNvPr id="19" name="Text Placeholder 13"/>
          <p:cNvSpPr>
            <a:spLocks noGrp="1"/>
          </p:cNvSpPr>
          <p:nvPr>
            <p:ph type="body" sz="quarter" idx="14"/>
          </p:nvPr>
        </p:nvSpPr>
        <p:spPr>
          <a:xfrm>
            <a:off x="883419" y="6310536"/>
            <a:ext cx="1920240" cy="1352763"/>
          </a:xfrm>
        </p:spPr>
        <p:txBody>
          <a:bodyPr anchor="ctr" anchorCtr="0">
            <a:noAutofit/>
          </a:bodyPr>
          <a:lstStyle>
            <a:lvl1pPr marL="0" indent="0" algn="r">
              <a:spcBef>
                <a:spcPts val="0"/>
              </a:spcBef>
              <a:buFontTx/>
              <a:buNone/>
              <a:defRPr lang="en-US" sz="1680" kern="1200" dirty="0" smtClean="0">
                <a:solidFill>
                  <a:schemeClr val="tx1">
                    <a:lumMod val="75000"/>
                    <a:lumOff val="25000"/>
                  </a:schemeClr>
                </a:solidFill>
                <a:latin typeface="Montserrat" panose="00000500000000000000" pitchFamily="2" charset="0"/>
                <a:ea typeface="+mn-ea"/>
                <a:cs typeface="+mn-cs"/>
              </a:defRPr>
            </a:lvl1pPr>
            <a:lvl2pPr marL="640064" indent="0">
              <a:spcBef>
                <a:spcPts val="0"/>
              </a:spcBef>
              <a:buFontTx/>
              <a:buNone/>
              <a:defRPr lang="en-US" sz="2100" kern="1200" dirty="0" smtClean="0">
                <a:solidFill>
                  <a:schemeClr val="tx1"/>
                </a:solidFill>
                <a:latin typeface="+mn-lt"/>
                <a:ea typeface="+mn-ea"/>
                <a:cs typeface="+mn-cs"/>
              </a:defRPr>
            </a:lvl2pPr>
            <a:lvl3pPr marL="1280129" indent="0">
              <a:spcBef>
                <a:spcPts val="0"/>
              </a:spcBef>
              <a:buFontTx/>
              <a:buNone/>
              <a:defRPr lang="en-US" sz="2100" kern="1200" dirty="0" smtClean="0">
                <a:solidFill>
                  <a:schemeClr val="tx1"/>
                </a:solidFill>
                <a:latin typeface="+mn-lt"/>
                <a:ea typeface="+mn-ea"/>
                <a:cs typeface="+mn-cs"/>
              </a:defRPr>
            </a:lvl3pPr>
            <a:lvl4pPr marL="1920192" indent="0">
              <a:spcBef>
                <a:spcPts val="0"/>
              </a:spcBef>
              <a:buFontTx/>
              <a:buNone/>
              <a:defRPr lang="en-US" sz="2100" kern="1200" dirty="0" smtClean="0">
                <a:solidFill>
                  <a:schemeClr val="tx1"/>
                </a:solidFill>
                <a:latin typeface="+mn-lt"/>
                <a:ea typeface="+mn-ea"/>
                <a:cs typeface="+mn-cs"/>
              </a:defRPr>
            </a:lvl4pPr>
            <a:lvl5pPr marL="2560256" indent="0">
              <a:spcBef>
                <a:spcPts val="0"/>
              </a:spcBef>
              <a:buFontTx/>
              <a:buNone/>
              <a:defRPr lang="en-US" sz="2100" kern="1200" dirty="0">
                <a:solidFill>
                  <a:schemeClr val="tx1"/>
                </a:solidFill>
                <a:latin typeface="+mn-lt"/>
                <a:ea typeface="+mn-ea"/>
                <a:cs typeface="+mn-cs"/>
              </a:defRPr>
            </a:lvl5pPr>
          </a:lstStyle>
          <a:p>
            <a:pPr lvl="0"/>
            <a:r>
              <a:rPr lang="en-US"/>
              <a:t>Click to edit Master text styles</a:t>
            </a:r>
          </a:p>
        </p:txBody>
      </p:sp>
      <p:sp>
        <p:nvSpPr>
          <p:cNvPr id="3" name="Picture Placeholder 2"/>
          <p:cNvSpPr>
            <a:spLocks noGrp="1"/>
          </p:cNvSpPr>
          <p:nvPr>
            <p:ph type="pic" sz="quarter" idx="15"/>
          </p:nvPr>
        </p:nvSpPr>
        <p:spPr>
          <a:xfrm>
            <a:off x="2856468" y="6210697"/>
            <a:ext cx="1152144" cy="1536192"/>
          </a:xfrm>
          <a:prstGeom prst="ellipse">
            <a:avLst/>
          </a:prstGeom>
          <a:ln w="9525">
            <a:solidFill>
              <a:schemeClr val="accent1"/>
            </a:solidFill>
          </a:ln>
        </p:spPr>
        <p:txBody>
          <a:bodyPr>
            <a:noAutofit/>
          </a:bodyPr>
          <a:lstStyle>
            <a:lvl1pPr marL="0" indent="0">
              <a:buFontTx/>
              <a:buNone/>
              <a:defRPr sz="1260">
                <a:latin typeface="Montserrat" panose="00000500000000000000" pitchFamily="2" charset="0"/>
              </a:defRPr>
            </a:lvl1pPr>
          </a:lstStyle>
          <a:p>
            <a:r>
              <a:rPr lang="en-US"/>
              <a:t>Click icon to add picture</a:t>
            </a:r>
          </a:p>
        </p:txBody>
      </p:sp>
      <p:sp>
        <p:nvSpPr>
          <p:cNvPr id="20" name="Text Placeholder 13"/>
          <p:cNvSpPr>
            <a:spLocks noGrp="1"/>
          </p:cNvSpPr>
          <p:nvPr>
            <p:ph type="body" sz="quarter" idx="16"/>
          </p:nvPr>
        </p:nvSpPr>
        <p:spPr>
          <a:xfrm>
            <a:off x="4502733" y="6310536"/>
            <a:ext cx="1920240" cy="1352763"/>
          </a:xfrm>
        </p:spPr>
        <p:txBody>
          <a:bodyPr anchor="ctr" anchorCtr="0">
            <a:noAutofit/>
          </a:bodyPr>
          <a:lstStyle>
            <a:lvl1pPr marL="0" indent="0" algn="r">
              <a:spcBef>
                <a:spcPts val="0"/>
              </a:spcBef>
              <a:buFontTx/>
              <a:buNone/>
              <a:defRPr lang="en-US" sz="1680" kern="1200" dirty="0" smtClean="0">
                <a:solidFill>
                  <a:schemeClr val="tx1">
                    <a:lumMod val="75000"/>
                    <a:lumOff val="25000"/>
                  </a:schemeClr>
                </a:solidFill>
                <a:latin typeface="Montserrat" panose="00000500000000000000" pitchFamily="2" charset="0"/>
                <a:ea typeface="+mn-ea"/>
                <a:cs typeface="+mn-cs"/>
              </a:defRPr>
            </a:lvl1pPr>
            <a:lvl2pPr marL="640064" indent="0">
              <a:spcBef>
                <a:spcPts val="0"/>
              </a:spcBef>
              <a:buFontTx/>
              <a:buNone/>
              <a:defRPr lang="en-US" sz="2100" kern="1200" dirty="0" smtClean="0">
                <a:solidFill>
                  <a:schemeClr val="tx1"/>
                </a:solidFill>
                <a:latin typeface="+mn-lt"/>
                <a:ea typeface="+mn-ea"/>
                <a:cs typeface="+mn-cs"/>
              </a:defRPr>
            </a:lvl2pPr>
            <a:lvl3pPr marL="1280129" indent="0">
              <a:spcBef>
                <a:spcPts val="0"/>
              </a:spcBef>
              <a:buFontTx/>
              <a:buNone/>
              <a:defRPr lang="en-US" sz="2100" kern="1200" dirty="0" smtClean="0">
                <a:solidFill>
                  <a:schemeClr val="tx1"/>
                </a:solidFill>
                <a:latin typeface="+mn-lt"/>
                <a:ea typeface="+mn-ea"/>
                <a:cs typeface="+mn-cs"/>
              </a:defRPr>
            </a:lvl3pPr>
            <a:lvl4pPr marL="1920192" indent="0">
              <a:spcBef>
                <a:spcPts val="0"/>
              </a:spcBef>
              <a:buFontTx/>
              <a:buNone/>
              <a:defRPr lang="en-US" sz="2100" kern="1200" dirty="0" smtClean="0">
                <a:solidFill>
                  <a:schemeClr val="tx1"/>
                </a:solidFill>
                <a:latin typeface="+mn-lt"/>
                <a:ea typeface="+mn-ea"/>
                <a:cs typeface="+mn-cs"/>
              </a:defRPr>
            </a:lvl4pPr>
            <a:lvl5pPr marL="2560256" indent="0">
              <a:spcBef>
                <a:spcPts val="0"/>
              </a:spcBef>
              <a:buFontTx/>
              <a:buNone/>
              <a:defRPr lang="en-US" sz="2100" kern="1200" dirty="0">
                <a:solidFill>
                  <a:schemeClr val="tx1"/>
                </a:solidFill>
                <a:latin typeface="+mn-lt"/>
                <a:ea typeface="+mn-ea"/>
                <a:cs typeface="+mn-cs"/>
              </a:defRPr>
            </a:lvl5pPr>
          </a:lstStyle>
          <a:p>
            <a:pPr lvl="0"/>
            <a:r>
              <a:rPr lang="en-US"/>
              <a:t>Click to edit Master text styles</a:t>
            </a:r>
          </a:p>
        </p:txBody>
      </p:sp>
      <p:sp>
        <p:nvSpPr>
          <p:cNvPr id="21" name="Picture Placeholder 2"/>
          <p:cNvSpPr>
            <a:spLocks noGrp="1"/>
          </p:cNvSpPr>
          <p:nvPr>
            <p:ph type="pic" sz="quarter" idx="17"/>
          </p:nvPr>
        </p:nvSpPr>
        <p:spPr>
          <a:xfrm>
            <a:off x="6475782" y="6210697"/>
            <a:ext cx="1152144" cy="1536192"/>
          </a:xfrm>
          <a:prstGeom prst="ellipse">
            <a:avLst/>
          </a:prstGeom>
          <a:ln w="9525">
            <a:solidFill>
              <a:schemeClr val="accent2"/>
            </a:solidFill>
          </a:ln>
        </p:spPr>
        <p:txBody>
          <a:bodyPr>
            <a:noAutofit/>
          </a:bodyPr>
          <a:lstStyle>
            <a:lvl1pPr marL="0" indent="0">
              <a:buFontTx/>
              <a:buNone/>
              <a:defRPr sz="1260">
                <a:latin typeface="Montserrat" panose="00000500000000000000" pitchFamily="2" charset="0"/>
              </a:defRPr>
            </a:lvl1pPr>
          </a:lstStyle>
          <a:p>
            <a:r>
              <a:rPr lang="en-US"/>
              <a:t>Click icon to add picture</a:t>
            </a:r>
          </a:p>
        </p:txBody>
      </p:sp>
      <p:sp>
        <p:nvSpPr>
          <p:cNvPr id="22" name="Text Placeholder 13"/>
          <p:cNvSpPr>
            <a:spLocks noGrp="1"/>
          </p:cNvSpPr>
          <p:nvPr>
            <p:ph type="body" sz="quarter" idx="18"/>
          </p:nvPr>
        </p:nvSpPr>
        <p:spPr>
          <a:xfrm>
            <a:off x="8122047" y="6229719"/>
            <a:ext cx="1920240" cy="1352763"/>
          </a:xfrm>
        </p:spPr>
        <p:txBody>
          <a:bodyPr anchor="ctr" anchorCtr="0">
            <a:noAutofit/>
          </a:bodyPr>
          <a:lstStyle>
            <a:lvl1pPr marL="0" indent="0" algn="r">
              <a:spcBef>
                <a:spcPts val="0"/>
              </a:spcBef>
              <a:buFontTx/>
              <a:buNone/>
              <a:defRPr lang="en-US" sz="1680" kern="1200" dirty="0" smtClean="0">
                <a:solidFill>
                  <a:schemeClr val="tx1">
                    <a:lumMod val="75000"/>
                    <a:lumOff val="25000"/>
                  </a:schemeClr>
                </a:solidFill>
                <a:latin typeface="Montserrat" panose="00000500000000000000" pitchFamily="2" charset="0"/>
                <a:ea typeface="+mn-ea"/>
                <a:cs typeface="+mn-cs"/>
              </a:defRPr>
            </a:lvl1pPr>
            <a:lvl2pPr marL="640064" indent="0">
              <a:spcBef>
                <a:spcPts val="0"/>
              </a:spcBef>
              <a:buFontTx/>
              <a:buNone/>
              <a:defRPr lang="en-US" sz="2100" kern="1200" dirty="0" smtClean="0">
                <a:solidFill>
                  <a:schemeClr val="tx1"/>
                </a:solidFill>
                <a:latin typeface="+mn-lt"/>
                <a:ea typeface="+mn-ea"/>
                <a:cs typeface="+mn-cs"/>
              </a:defRPr>
            </a:lvl2pPr>
            <a:lvl3pPr marL="1280129" indent="0">
              <a:spcBef>
                <a:spcPts val="0"/>
              </a:spcBef>
              <a:buFontTx/>
              <a:buNone/>
              <a:defRPr lang="en-US" sz="2100" kern="1200" dirty="0" smtClean="0">
                <a:solidFill>
                  <a:schemeClr val="tx1"/>
                </a:solidFill>
                <a:latin typeface="+mn-lt"/>
                <a:ea typeface="+mn-ea"/>
                <a:cs typeface="+mn-cs"/>
              </a:defRPr>
            </a:lvl3pPr>
            <a:lvl4pPr marL="1920192" indent="0">
              <a:spcBef>
                <a:spcPts val="0"/>
              </a:spcBef>
              <a:buFontTx/>
              <a:buNone/>
              <a:defRPr lang="en-US" sz="2100" kern="1200" dirty="0" smtClean="0">
                <a:solidFill>
                  <a:schemeClr val="tx1"/>
                </a:solidFill>
                <a:latin typeface="+mn-lt"/>
                <a:ea typeface="+mn-ea"/>
                <a:cs typeface="+mn-cs"/>
              </a:defRPr>
            </a:lvl4pPr>
            <a:lvl5pPr marL="2560256" indent="0">
              <a:spcBef>
                <a:spcPts val="0"/>
              </a:spcBef>
              <a:buFontTx/>
              <a:buNone/>
              <a:defRPr lang="en-US" sz="2100" kern="1200" dirty="0">
                <a:solidFill>
                  <a:schemeClr val="tx1"/>
                </a:solidFill>
                <a:latin typeface="+mn-lt"/>
                <a:ea typeface="+mn-ea"/>
                <a:cs typeface="+mn-cs"/>
              </a:defRPr>
            </a:lvl5pPr>
          </a:lstStyle>
          <a:p>
            <a:pPr lvl="0"/>
            <a:r>
              <a:rPr lang="en-US"/>
              <a:t>Click to edit Master text styles</a:t>
            </a:r>
          </a:p>
        </p:txBody>
      </p:sp>
      <p:sp>
        <p:nvSpPr>
          <p:cNvPr id="23" name="Picture Placeholder 2"/>
          <p:cNvSpPr>
            <a:spLocks noGrp="1"/>
          </p:cNvSpPr>
          <p:nvPr>
            <p:ph type="pic" sz="quarter" idx="19"/>
          </p:nvPr>
        </p:nvSpPr>
        <p:spPr>
          <a:xfrm>
            <a:off x="10095097" y="6129879"/>
            <a:ext cx="1152144" cy="1536192"/>
          </a:xfrm>
          <a:prstGeom prst="ellipse">
            <a:avLst/>
          </a:prstGeom>
          <a:ln w="9525">
            <a:solidFill>
              <a:schemeClr val="accent3"/>
            </a:solidFill>
          </a:ln>
        </p:spPr>
        <p:txBody>
          <a:bodyPr>
            <a:noAutofit/>
          </a:bodyPr>
          <a:lstStyle>
            <a:lvl1pPr marL="0" indent="0">
              <a:buFontTx/>
              <a:buNone/>
              <a:defRPr sz="1260">
                <a:latin typeface="Montserrat" panose="00000500000000000000" pitchFamily="2" charset="0"/>
              </a:defRPr>
            </a:lvl1pPr>
          </a:lstStyle>
          <a:p>
            <a:r>
              <a:rPr lang="en-US"/>
              <a:t>Click icon to add picture</a:t>
            </a:r>
          </a:p>
        </p:txBody>
      </p:sp>
      <p:sp>
        <p:nvSpPr>
          <p:cNvPr id="24" name="Text Placeholder 13"/>
          <p:cNvSpPr>
            <a:spLocks noGrp="1"/>
          </p:cNvSpPr>
          <p:nvPr>
            <p:ph type="body" sz="quarter" idx="20"/>
          </p:nvPr>
        </p:nvSpPr>
        <p:spPr>
          <a:xfrm>
            <a:off x="1511079" y="3492588"/>
            <a:ext cx="2176272" cy="1352763"/>
          </a:xfrm>
        </p:spPr>
        <p:txBody>
          <a:bodyPr anchor="ctr" anchorCtr="0">
            <a:normAutofit/>
          </a:bodyPr>
          <a:lstStyle>
            <a:lvl1pPr marL="0" indent="0" algn="ctr">
              <a:spcBef>
                <a:spcPts val="0"/>
              </a:spcBef>
              <a:buFontTx/>
              <a:buNone/>
              <a:defRPr lang="en-US" sz="2100" kern="1200" dirty="0" smtClean="0">
                <a:solidFill>
                  <a:schemeClr val="bg1"/>
                </a:solidFill>
                <a:latin typeface="Montserrat" panose="00000500000000000000" pitchFamily="2" charset="0"/>
                <a:ea typeface="+mn-ea"/>
                <a:cs typeface="+mn-cs"/>
              </a:defRPr>
            </a:lvl1pPr>
            <a:lvl2pPr marL="640064" indent="0">
              <a:spcBef>
                <a:spcPts val="0"/>
              </a:spcBef>
              <a:buFontTx/>
              <a:buNone/>
              <a:defRPr lang="en-US" sz="2100" kern="1200" dirty="0" smtClean="0">
                <a:solidFill>
                  <a:schemeClr val="tx1"/>
                </a:solidFill>
                <a:latin typeface="+mn-lt"/>
                <a:ea typeface="+mn-ea"/>
                <a:cs typeface="+mn-cs"/>
              </a:defRPr>
            </a:lvl2pPr>
            <a:lvl3pPr marL="1280129" indent="0">
              <a:spcBef>
                <a:spcPts val="0"/>
              </a:spcBef>
              <a:buFontTx/>
              <a:buNone/>
              <a:defRPr lang="en-US" sz="2100" kern="1200" dirty="0" smtClean="0">
                <a:solidFill>
                  <a:schemeClr val="tx1"/>
                </a:solidFill>
                <a:latin typeface="+mn-lt"/>
                <a:ea typeface="+mn-ea"/>
                <a:cs typeface="+mn-cs"/>
              </a:defRPr>
            </a:lvl3pPr>
            <a:lvl4pPr marL="1920192" indent="0">
              <a:spcBef>
                <a:spcPts val="0"/>
              </a:spcBef>
              <a:buFontTx/>
              <a:buNone/>
              <a:defRPr lang="en-US" sz="2100" kern="1200" dirty="0" smtClean="0">
                <a:solidFill>
                  <a:schemeClr val="tx1"/>
                </a:solidFill>
                <a:latin typeface="+mn-lt"/>
                <a:ea typeface="+mn-ea"/>
                <a:cs typeface="+mn-cs"/>
              </a:defRPr>
            </a:lvl4pPr>
            <a:lvl5pPr marL="2560256" indent="0">
              <a:spcBef>
                <a:spcPts val="0"/>
              </a:spcBef>
              <a:buFontTx/>
              <a:buNone/>
              <a:defRPr lang="en-US" sz="2100" kern="1200" dirty="0">
                <a:solidFill>
                  <a:schemeClr val="tx1"/>
                </a:solidFill>
                <a:latin typeface="+mn-lt"/>
                <a:ea typeface="+mn-ea"/>
                <a:cs typeface="+mn-cs"/>
              </a:defRPr>
            </a:lvl5pPr>
          </a:lstStyle>
          <a:p>
            <a:pPr lvl="0"/>
            <a:r>
              <a:rPr lang="en-US"/>
              <a:t>Click to edit Master text styles</a:t>
            </a:r>
          </a:p>
        </p:txBody>
      </p:sp>
      <p:sp>
        <p:nvSpPr>
          <p:cNvPr id="25" name="Text Placeholder 13"/>
          <p:cNvSpPr>
            <a:spLocks noGrp="1"/>
          </p:cNvSpPr>
          <p:nvPr>
            <p:ph type="body" sz="quarter" idx="21"/>
          </p:nvPr>
        </p:nvSpPr>
        <p:spPr>
          <a:xfrm>
            <a:off x="5130392" y="3452178"/>
            <a:ext cx="2176272" cy="1352763"/>
          </a:xfrm>
        </p:spPr>
        <p:txBody>
          <a:bodyPr anchor="ctr" anchorCtr="0">
            <a:normAutofit/>
          </a:bodyPr>
          <a:lstStyle>
            <a:lvl1pPr marL="0" indent="0" algn="ctr">
              <a:spcBef>
                <a:spcPts val="0"/>
              </a:spcBef>
              <a:buFontTx/>
              <a:buNone/>
              <a:defRPr lang="en-US" sz="2100" kern="1200" dirty="0" smtClean="0">
                <a:solidFill>
                  <a:schemeClr val="bg1"/>
                </a:solidFill>
                <a:latin typeface="Montserrat" panose="00000500000000000000" pitchFamily="2" charset="0"/>
                <a:ea typeface="+mn-ea"/>
                <a:cs typeface="+mn-cs"/>
              </a:defRPr>
            </a:lvl1pPr>
            <a:lvl2pPr marL="640064" indent="0">
              <a:spcBef>
                <a:spcPts val="0"/>
              </a:spcBef>
              <a:buFontTx/>
              <a:buNone/>
              <a:defRPr lang="en-US" sz="2100" kern="1200" dirty="0" smtClean="0">
                <a:solidFill>
                  <a:schemeClr val="tx1"/>
                </a:solidFill>
                <a:latin typeface="+mn-lt"/>
                <a:ea typeface="+mn-ea"/>
                <a:cs typeface="+mn-cs"/>
              </a:defRPr>
            </a:lvl2pPr>
            <a:lvl3pPr marL="1280129" indent="0">
              <a:spcBef>
                <a:spcPts val="0"/>
              </a:spcBef>
              <a:buFontTx/>
              <a:buNone/>
              <a:defRPr lang="en-US" sz="2100" kern="1200" dirty="0" smtClean="0">
                <a:solidFill>
                  <a:schemeClr val="tx1"/>
                </a:solidFill>
                <a:latin typeface="+mn-lt"/>
                <a:ea typeface="+mn-ea"/>
                <a:cs typeface="+mn-cs"/>
              </a:defRPr>
            </a:lvl3pPr>
            <a:lvl4pPr marL="1920192" indent="0">
              <a:spcBef>
                <a:spcPts val="0"/>
              </a:spcBef>
              <a:buFontTx/>
              <a:buNone/>
              <a:defRPr lang="en-US" sz="2100" kern="1200" dirty="0" smtClean="0">
                <a:solidFill>
                  <a:schemeClr val="tx1"/>
                </a:solidFill>
                <a:latin typeface="+mn-lt"/>
                <a:ea typeface="+mn-ea"/>
                <a:cs typeface="+mn-cs"/>
              </a:defRPr>
            </a:lvl4pPr>
            <a:lvl5pPr marL="2560256" indent="0">
              <a:spcBef>
                <a:spcPts val="0"/>
              </a:spcBef>
              <a:buFontTx/>
              <a:buNone/>
              <a:defRPr lang="en-US" sz="2100" kern="1200" dirty="0">
                <a:solidFill>
                  <a:schemeClr val="tx1"/>
                </a:solidFill>
                <a:latin typeface="+mn-lt"/>
                <a:ea typeface="+mn-ea"/>
                <a:cs typeface="+mn-cs"/>
              </a:defRPr>
            </a:lvl5pPr>
          </a:lstStyle>
          <a:p>
            <a:pPr lvl="0"/>
            <a:r>
              <a:rPr lang="en-US"/>
              <a:t>Click to edit Master text styles</a:t>
            </a:r>
          </a:p>
        </p:txBody>
      </p:sp>
      <p:sp>
        <p:nvSpPr>
          <p:cNvPr id="26" name="Text Placeholder 13"/>
          <p:cNvSpPr>
            <a:spLocks noGrp="1"/>
          </p:cNvSpPr>
          <p:nvPr>
            <p:ph type="body" sz="quarter" idx="22"/>
          </p:nvPr>
        </p:nvSpPr>
        <p:spPr>
          <a:xfrm>
            <a:off x="8749708" y="3509672"/>
            <a:ext cx="2176272" cy="1352763"/>
          </a:xfrm>
        </p:spPr>
        <p:txBody>
          <a:bodyPr anchor="ctr" anchorCtr="0">
            <a:normAutofit/>
          </a:bodyPr>
          <a:lstStyle>
            <a:lvl1pPr marL="0" indent="0" algn="ctr">
              <a:spcBef>
                <a:spcPts val="0"/>
              </a:spcBef>
              <a:buFontTx/>
              <a:buNone/>
              <a:defRPr lang="en-US" sz="2100" kern="1200" dirty="0" smtClean="0">
                <a:solidFill>
                  <a:schemeClr val="bg1"/>
                </a:solidFill>
                <a:latin typeface="Montserrat" panose="00000500000000000000" pitchFamily="2" charset="0"/>
                <a:ea typeface="+mn-ea"/>
                <a:cs typeface="+mn-cs"/>
              </a:defRPr>
            </a:lvl1pPr>
            <a:lvl2pPr marL="640064" indent="0">
              <a:spcBef>
                <a:spcPts val="0"/>
              </a:spcBef>
              <a:buFontTx/>
              <a:buNone/>
              <a:defRPr lang="en-US" sz="2100" kern="1200" dirty="0" smtClean="0">
                <a:solidFill>
                  <a:schemeClr val="tx1"/>
                </a:solidFill>
                <a:latin typeface="+mn-lt"/>
                <a:ea typeface="+mn-ea"/>
                <a:cs typeface="+mn-cs"/>
              </a:defRPr>
            </a:lvl2pPr>
            <a:lvl3pPr marL="1280129" indent="0">
              <a:spcBef>
                <a:spcPts val="0"/>
              </a:spcBef>
              <a:buFontTx/>
              <a:buNone/>
              <a:defRPr lang="en-US" sz="2100" kern="1200" dirty="0" smtClean="0">
                <a:solidFill>
                  <a:schemeClr val="tx1"/>
                </a:solidFill>
                <a:latin typeface="+mn-lt"/>
                <a:ea typeface="+mn-ea"/>
                <a:cs typeface="+mn-cs"/>
              </a:defRPr>
            </a:lvl3pPr>
            <a:lvl4pPr marL="1920192" indent="0">
              <a:spcBef>
                <a:spcPts val="0"/>
              </a:spcBef>
              <a:buFontTx/>
              <a:buNone/>
              <a:defRPr lang="en-US" sz="2100" kern="1200" dirty="0" smtClean="0">
                <a:solidFill>
                  <a:schemeClr val="tx1"/>
                </a:solidFill>
                <a:latin typeface="+mn-lt"/>
                <a:ea typeface="+mn-ea"/>
                <a:cs typeface="+mn-cs"/>
              </a:defRPr>
            </a:lvl4pPr>
            <a:lvl5pPr marL="2560256" indent="0">
              <a:spcBef>
                <a:spcPts val="0"/>
              </a:spcBef>
              <a:buFontTx/>
              <a:buNone/>
              <a:defRPr lang="en-US" sz="2100" kern="1200" dirty="0">
                <a:solidFill>
                  <a:schemeClr val="tx1"/>
                </a:solidFill>
                <a:latin typeface="+mn-lt"/>
                <a:ea typeface="+mn-ea"/>
                <a:cs typeface="+mn-cs"/>
              </a:defRPr>
            </a:lvl5pPr>
          </a:lstStyle>
          <a:p>
            <a:pPr lvl="0"/>
            <a:r>
              <a:rPr lang="en-US"/>
              <a:t>Click to edit Master text styles</a:t>
            </a:r>
          </a:p>
        </p:txBody>
      </p:sp>
      <p:sp>
        <p:nvSpPr>
          <p:cNvPr id="31" name="Title Placeholder 1">
            <a:extLst>
              <a:ext uri="{FF2B5EF4-FFF2-40B4-BE49-F238E27FC236}">
                <a16:creationId xmlns:a16="http://schemas.microsoft.com/office/drawing/2014/main" id="{A6F6F0F6-3D4E-43FF-BB60-D7BEA9AF8A5D}"/>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18194615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haded textbox content">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746760" y="2382520"/>
            <a:ext cx="3307080" cy="853440"/>
          </a:xfrm>
          <a:solidFill>
            <a:schemeClr val="accent1"/>
          </a:solidFill>
        </p:spPr>
        <p:txBody>
          <a:bodyPr lIns="137160" tIns="45720" bIns="0" anchor="ctr" anchorCtr="0">
            <a:noAutofit/>
          </a:bodyPr>
          <a:lstStyle>
            <a:lvl1pPr marL="0" indent="0" algn="l">
              <a:spcBef>
                <a:spcPts val="0"/>
              </a:spcBef>
              <a:buFontTx/>
              <a:buNone/>
              <a:defRPr lang="en-US" sz="2520" kern="1200" dirty="0" smtClean="0">
                <a:solidFill>
                  <a:schemeClr val="bg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text</a:t>
            </a:r>
          </a:p>
        </p:txBody>
      </p:sp>
      <p:sp>
        <p:nvSpPr>
          <p:cNvPr id="14" name="Text Placeholder 13"/>
          <p:cNvSpPr>
            <a:spLocks noGrp="1"/>
          </p:cNvSpPr>
          <p:nvPr>
            <p:ph type="body" sz="quarter" idx="14"/>
          </p:nvPr>
        </p:nvSpPr>
        <p:spPr>
          <a:xfrm>
            <a:off x="746760" y="3257843"/>
            <a:ext cx="3307080" cy="5262880"/>
          </a:xfrm>
          <a:solidFill>
            <a:schemeClr val="tx1">
              <a:lumMod val="10000"/>
              <a:lumOff val="90000"/>
            </a:schemeClr>
          </a:solidFill>
        </p:spPr>
        <p:txBody>
          <a:bodyPr vert="horz" lIns="137160" tIns="137160" rIns="91440" bIns="45720" rtlCol="0">
            <a:normAutofit/>
          </a:bodyPr>
          <a:lstStyle>
            <a:lvl1pPr marL="0" indent="0">
              <a:spcBef>
                <a:spcPts val="0"/>
              </a:spcBef>
              <a:buFontTx/>
              <a:buNone/>
              <a:defRPr lang="en-US" sz="1680" dirty="0" smtClean="0">
                <a:solidFill>
                  <a:schemeClr val="tx1">
                    <a:lumMod val="75000"/>
                    <a:lumOff val="25000"/>
                  </a:schemeClr>
                </a:solidFill>
              </a:defRPr>
            </a:lvl1pPr>
            <a:lvl2pPr>
              <a:defRPr sz="1680"/>
            </a:lvl2pPr>
          </a:lstStyle>
          <a:p>
            <a:pPr marL="0" lvl="0" indent="0">
              <a:buFontTx/>
              <a:buNone/>
            </a:pPr>
            <a:r>
              <a:rPr lang="en-US"/>
              <a:t>Click to edit Master text styles</a:t>
            </a:r>
          </a:p>
        </p:txBody>
      </p:sp>
      <p:sp>
        <p:nvSpPr>
          <p:cNvPr id="10" name="Text Placeholder 13"/>
          <p:cNvSpPr>
            <a:spLocks noGrp="1"/>
          </p:cNvSpPr>
          <p:nvPr>
            <p:ph type="body" sz="quarter" idx="15"/>
          </p:nvPr>
        </p:nvSpPr>
        <p:spPr>
          <a:xfrm>
            <a:off x="4747260" y="3257843"/>
            <a:ext cx="3307080" cy="5262880"/>
          </a:xfrm>
          <a:solidFill>
            <a:schemeClr val="tx1">
              <a:lumMod val="10000"/>
              <a:lumOff val="90000"/>
            </a:schemeClr>
          </a:solidFill>
        </p:spPr>
        <p:txBody>
          <a:bodyPr vert="horz" lIns="137160" tIns="137160" rIns="91440" bIns="45720" rtlCol="0">
            <a:normAutofit/>
          </a:bodyPr>
          <a:lstStyle>
            <a:lvl1pPr marL="0" indent="0">
              <a:spcBef>
                <a:spcPts val="0"/>
              </a:spcBef>
              <a:buFontTx/>
              <a:buNone/>
              <a:defRPr lang="en-US" sz="1680" kern="1200" dirty="0">
                <a:solidFill>
                  <a:schemeClr val="tx1">
                    <a:lumMod val="75000"/>
                    <a:lumOff val="25000"/>
                  </a:schemeClr>
                </a:solidFill>
                <a:latin typeface="Montserrat" panose="00000500000000000000" pitchFamily="2" charset="0"/>
                <a:ea typeface="+mn-ea"/>
                <a:cs typeface="+mn-cs"/>
              </a:defRPr>
            </a:lvl1pPr>
          </a:lstStyle>
          <a:p>
            <a:pPr marL="0" lvl="0" indent="0" algn="l" defTabSz="1280129" rtl="0" eaLnBrk="1" latinLnBrk="0" hangingPunct="1">
              <a:spcBef>
                <a:spcPct val="20000"/>
              </a:spcBef>
              <a:buFontTx/>
              <a:buNone/>
            </a:pPr>
            <a:r>
              <a:rPr lang="en-US"/>
              <a:t>Click to edit Master text styles</a:t>
            </a:r>
          </a:p>
        </p:txBody>
      </p:sp>
      <p:sp>
        <p:nvSpPr>
          <p:cNvPr id="11" name="Text Placeholder 11"/>
          <p:cNvSpPr>
            <a:spLocks noGrp="1"/>
          </p:cNvSpPr>
          <p:nvPr>
            <p:ph type="body" sz="quarter" idx="16" hasCustomPrompt="1"/>
          </p:nvPr>
        </p:nvSpPr>
        <p:spPr>
          <a:xfrm>
            <a:off x="4747260" y="2382520"/>
            <a:ext cx="3307080" cy="853440"/>
          </a:xfrm>
          <a:solidFill>
            <a:schemeClr val="accent1"/>
          </a:solidFill>
        </p:spPr>
        <p:txBody>
          <a:bodyPr lIns="137160" tIns="45720" bIns="0" anchor="ctr" anchorCtr="0">
            <a:noAutofit/>
          </a:bodyPr>
          <a:lstStyle>
            <a:lvl1pPr marL="0" indent="0" algn="l">
              <a:spcBef>
                <a:spcPts val="0"/>
              </a:spcBef>
              <a:buFontTx/>
              <a:buNone/>
              <a:defRPr lang="en-US" sz="2520" kern="1200" dirty="0" smtClean="0">
                <a:solidFill>
                  <a:schemeClr val="bg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text</a:t>
            </a:r>
          </a:p>
        </p:txBody>
      </p:sp>
      <p:sp>
        <p:nvSpPr>
          <p:cNvPr id="23" name="Text Placeholder 13"/>
          <p:cNvSpPr>
            <a:spLocks noGrp="1"/>
          </p:cNvSpPr>
          <p:nvPr>
            <p:ph type="body" sz="quarter" idx="23"/>
          </p:nvPr>
        </p:nvSpPr>
        <p:spPr>
          <a:xfrm>
            <a:off x="8747760" y="3287621"/>
            <a:ext cx="3307080" cy="5233103"/>
          </a:xfrm>
          <a:solidFill>
            <a:schemeClr val="tx1">
              <a:lumMod val="10000"/>
              <a:lumOff val="90000"/>
            </a:schemeClr>
          </a:solidFill>
        </p:spPr>
        <p:txBody>
          <a:bodyPr vert="horz" lIns="137160" tIns="137160" rIns="91440" bIns="45720" rtlCol="0">
            <a:normAutofit/>
          </a:bodyPr>
          <a:lstStyle>
            <a:lvl1pPr marL="0" indent="0">
              <a:spcBef>
                <a:spcPts val="0"/>
              </a:spcBef>
              <a:buFontTx/>
              <a:buNone/>
              <a:defRPr lang="en-US" sz="1680" kern="1200" dirty="0">
                <a:solidFill>
                  <a:schemeClr val="tx1">
                    <a:lumMod val="75000"/>
                    <a:lumOff val="25000"/>
                  </a:schemeClr>
                </a:solidFill>
                <a:latin typeface="Montserrat" panose="00000500000000000000" pitchFamily="2" charset="0"/>
                <a:ea typeface="+mn-ea"/>
                <a:cs typeface="+mn-cs"/>
              </a:defRPr>
            </a:lvl1pPr>
          </a:lstStyle>
          <a:p>
            <a:pPr marL="0" lvl="0" indent="0" algn="l" defTabSz="1280129" rtl="0" eaLnBrk="1" latinLnBrk="0" hangingPunct="1">
              <a:spcBef>
                <a:spcPct val="20000"/>
              </a:spcBef>
              <a:buFontTx/>
              <a:buNone/>
            </a:pPr>
            <a:r>
              <a:rPr lang="en-US"/>
              <a:t>Click to edit Master text styles</a:t>
            </a:r>
          </a:p>
        </p:txBody>
      </p:sp>
      <p:sp>
        <p:nvSpPr>
          <p:cNvPr id="26" name="Text Placeholder 11"/>
          <p:cNvSpPr>
            <a:spLocks noGrp="1"/>
          </p:cNvSpPr>
          <p:nvPr>
            <p:ph type="body" sz="quarter" idx="24" hasCustomPrompt="1"/>
          </p:nvPr>
        </p:nvSpPr>
        <p:spPr>
          <a:xfrm>
            <a:off x="8747760" y="2412297"/>
            <a:ext cx="3307080" cy="853440"/>
          </a:xfrm>
          <a:solidFill>
            <a:schemeClr val="accent1"/>
          </a:solidFill>
        </p:spPr>
        <p:txBody>
          <a:bodyPr lIns="137160" tIns="45720" bIns="0" anchor="ctr" anchorCtr="0">
            <a:noAutofit/>
          </a:bodyPr>
          <a:lstStyle>
            <a:lvl1pPr marL="0" indent="0" algn="l">
              <a:spcBef>
                <a:spcPts val="0"/>
              </a:spcBef>
              <a:buFontTx/>
              <a:buNone/>
              <a:defRPr lang="en-US" sz="2520" kern="1200" dirty="0" smtClean="0">
                <a:solidFill>
                  <a:schemeClr val="bg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text</a:t>
            </a:r>
          </a:p>
        </p:txBody>
      </p:sp>
      <p:sp>
        <p:nvSpPr>
          <p:cNvPr id="19" name="Title Placeholder 1">
            <a:extLst>
              <a:ext uri="{FF2B5EF4-FFF2-40B4-BE49-F238E27FC236}">
                <a16:creationId xmlns:a16="http://schemas.microsoft.com/office/drawing/2014/main" id="{D2F64960-9EB7-4815-A976-E4489E36C5FB}"/>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2080528365"/>
      </p:ext>
    </p:extLst>
  </p:cSld>
  <p:clrMapOvr>
    <a:masterClrMapping/>
  </p:clrMapOvr>
  <p:extLst>
    <p:ext uri="{DCECCB84-F9BA-43D5-87BE-67443E8EF086}">
      <p15:sldGuideLst xmlns:p15="http://schemas.microsoft.com/office/powerpoint/2012/main">
        <p15:guide id="1" orient="horz" pos="1072">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3" name="Table Placeholder 2"/>
          <p:cNvSpPr>
            <a:spLocks noGrp="1"/>
          </p:cNvSpPr>
          <p:nvPr>
            <p:ph type="tbl" sz="quarter" idx="18"/>
          </p:nvPr>
        </p:nvSpPr>
        <p:spPr>
          <a:xfrm>
            <a:off x="853440" y="3378200"/>
            <a:ext cx="11308080" cy="4053840"/>
          </a:xfrm>
        </p:spPr>
        <p:txBody>
          <a:bodyPr>
            <a:normAutofit/>
          </a:bodyPr>
          <a:lstStyle>
            <a:lvl1pPr marL="0" indent="0">
              <a:buNone/>
              <a:defRPr sz="1680"/>
            </a:lvl1pPr>
          </a:lstStyle>
          <a:p>
            <a:r>
              <a:rPr lang="en-US"/>
              <a:t>Click icon to add table</a:t>
            </a:r>
          </a:p>
        </p:txBody>
      </p:sp>
      <p:sp>
        <p:nvSpPr>
          <p:cNvPr id="21" name="Text Placeholder 11"/>
          <p:cNvSpPr>
            <a:spLocks noGrp="1"/>
          </p:cNvSpPr>
          <p:nvPr>
            <p:ph type="body" sz="quarter" idx="13" hasCustomPrompt="1"/>
          </p:nvPr>
        </p:nvSpPr>
        <p:spPr>
          <a:xfrm>
            <a:off x="746760" y="2453640"/>
            <a:ext cx="5227320" cy="924560"/>
          </a:xfrm>
        </p:spPr>
        <p:txBody>
          <a:bodyPr>
            <a:normAutofit/>
          </a:bodyPr>
          <a:lstStyle>
            <a:lvl1pPr marL="0" indent="0">
              <a:spcBef>
                <a:spcPts val="0"/>
              </a:spcBef>
              <a:buFontTx/>
              <a:buNone/>
              <a:defRPr lang="en-US" sz="3360" kern="1200" baseline="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Table Title</a:t>
            </a:r>
          </a:p>
        </p:txBody>
      </p:sp>
      <p:sp>
        <p:nvSpPr>
          <p:cNvPr id="22" name="Text Placeholder 13"/>
          <p:cNvSpPr>
            <a:spLocks noGrp="1"/>
          </p:cNvSpPr>
          <p:nvPr>
            <p:ph type="body" sz="quarter" idx="14" hasCustomPrompt="1"/>
          </p:nvPr>
        </p:nvSpPr>
        <p:spPr>
          <a:xfrm>
            <a:off x="746760" y="7787640"/>
            <a:ext cx="11414760" cy="746760"/>
          </a:xfrm>
        </p:spPr>
        <p:txBody>
          <a:bodyPr vert="horz" lIns="91440" tIns="45720" rIns="91440" bIns="45720" rtlCol="0">
            <a:normAutofit/>
          </a:bodyPr>
          <a:lstStyle>
            <a:lvl1pPr>
              <a:spcBef>
                <a:spcPts val="0"/>
              </a:spcBef>
              <a:buFontTx/>
              <a:buNone/>
              <a:defRPr lang="en-US" sz="1680" dirty="0" smtClean="0">
                <a:solidFill>
                  <a:schemeClr val="accent1"/>
                </a:solidFill>
              </a:defRPr>
            </a:lvl1pPr>
          </a:lstStyle>
          <a:p>
            <a:pPr marL="0" lvl="0" indent="0">
              <a:buFontTx/>
              <a:buNone/>
            </a:pPr>
            <a:r>
              <a:rPr lang="en-US"/>
              <a:t>Caption or description</a:t>
            </a:r>
          </a:p>
        </p:txBody>
      </p:sp>
      <p:sp>
        <p:nvSpPr>
          <p:cNvPr id="18" name="Title Placeholder 1">
            <a:extLst>
              <a:ext uri="{FF2B5EF4-FFF2-40B4-BE49-F238E27FC236}">
                <a16:creationId xmlns:a16="http://schemas.microsoft.com/office/drawing/2014/main" id="{80D84505-140C-48FA-B175-21D098B9C364}"/>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36563919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am - Images with caption">
    <p:spTree>
      <p:nvGrpSpPr>
        <p:cNvPr id="1" name=""/>
        <p:cNvGrpSpPr/>
        <p:nvPr/>
      </p:nvGrpSpPr>
      <p:grpSpPr>
        <a:xfrm>
          <a:off x="0" y="0"/>
          <a:ext cx="0" cy="0"/>
          <a:chOff x="0" y="0"/>
          <a:chExt cx="0" cy="0"/>
        </a:xfrm>
      </p:grpSpPr>
      <p:sp>
        <p:nvSpPr>
          <p:cNvPr id="22" name="Picture Placeholder 2"/>
          <p:cNvSpPr>
            <a:spLocks noGrp="1"/>
          </p:cNvSpPr>
          <p:nvPr>
            <p:ph type="pic" sz="quarter" idx="20"/>
          </p:nvPr>
        </p:nvSpPr>
        <p:spPr>
          <a:xfrm>
            <a:off x="9130841" y="2667000"/>
            <a:ext cx="2463338" cy="2133600"/>
          </a:xfrm>
          <a:solidFill>
            <a:schemeClr val="bg2"/>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defRPr>
            </a:lvl1pPr>
          </a:lstStyle>
          <a:p>
            <a:pPr marL="0" lvl="0" algn="ctr"/>
            <a:r>
              <a:rPr lang="en-US"/>
              <a:t>Click icon to add picture</a:t>
            </a:r>
          </a:p>
        </p:txBody>
      </p:sp>
      <p:sp>
        <p:nvSpPr>
          <p:cNvPr id="3" name="Picture Placeholder 2"/>
          <p:cNvSpPr>
            <a:spLocks noGrp="1"/>
          </p:cNvSpPr>
          <p:nvPr>
            <p:ph type="pic" sz="quarter" idx="18"/>
          </p:nvPr>
        </p:nvSpPr>
        <p:spPr>
          <a:xfrm>
            <a:off x="916481" y="2667000"/>
            <a:ext cx="2463338" cy="2133600"/>
          </a:xfrm>
          <a:solidFill>
            <a:schemeClr val="bg2"/>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defRPr>
            </a:lvl1pPr>
          </a:lstStyle>
          <a:p>
            <a:pPr marL="0" lvl="0" algn="ctr"/>
            <a:r>
              <a:rPr lang="en-US"/>
              <a:t>Click icon to add picture</a:t>
            </a:r>
          </a:p>
        </p:txBody>
      </p:sp>
      <p:sp>
        <p:nvSpPr>
          <p:cNvPr id="12" name="Text Placeholder 11"/>
          <p:cNvSpPr>
            <a:spLocks noGrp="1"/>
          </p:cNvSpPr>
          <p:nvPr>
            <p:ph type="body" sz="quarter" idx="13" hasCustomPrompt="1"/>
          </p:nvPr>
        </p:nvSpPr>
        <p:spPr>
          <a:xfrm>
            <a:off x="746760" y="5187623"/>
            <a:ext cx="3413760" cy="640080"/>
          </a:xfrm>
        </p:spPr>
        <p:txBody>
          <a:bodyPr>
            <a:noAutofit/>
          </a:bodyPr>
          <a:lstStyle>
            <a:lvl1pPr marL="0" indent="0">
              <a:spcBef>
                <a:spcPts val="0"/>
              </a:spcBef>
              <a:buFontTx/>
              <a:buNone/>
              <a:defRPr lang="en-US" sz="252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Name Here</a:t>
            </a:r>
          </a:p>
        </p:txBody>
      </p:sp>
      <p:sp>
        <p:nvSpPr>
          <p:cNvPr id="14" name="Text Placeholder 13"/>
          <p:cNvSpPr>
            <a:spLocks noGrp="1"/>
          </p:cNvSpPr>
          <p:nvPr>
            <p:ph type="body" sz="quarter" idx="14" hasCustomPrompt="1"/>
          </p:nvPr>
        </p:nvSpPr>
        <p:spPr>
          <a:xfrm>
            <a:off x="746760" y="6586873"/>
            <a:ext cx="3413760" cy="1706880"/>
          </a:xfrm>
        </p:spPr>
        <p:txBody>
          <a:bodyPr vert="horz" lIns="91440" tIns="45720" rIns="91440" bIns="45720" rtlCol="0">
            <a:normAutofit/>
          </a:bodyPr>
          <a:lstStyle>
            <a:lvl1pPr marL="0" indent="0">
              <a:spcBef>
                <a:spcPts val="0"/>
              </a:spcBef>
              <a:buFontTx/>
              <a:buNone/>
              <a:defRPr lang="en-US" sz="1680" dirty="0" smtClean="0"/>
            </a:lvl1pPr>
          </a:lstStyle>
          <a:p>
            <a:pPr marL="0" lvl="0" indent="0">
              <a:buFontTx/>
              <a:buNone/>
            </a:pPr>
            <a:r>
              <a:rPr lang="en-US"/>
              <a:t>Description</a:t>
            </a:r>
          </a:p>
        </p:txBody>
      </p:sp>
      <p:sp>
        <p:nvSpPr>
          <p:cNvPr id="21" name="Picture Placeholder 2"/>
          <p:cNvSpPr>
            <a:spLocks noGrp="1"/>
          </p:cNvSpPr>
          <p:nvPr>
            <p:ph type="pic" sz="quarter" idx="19"/>
          </p:nvPr>
        </p:nvSpPr>
        <p:spPr>
          <a:xfrm>
            <a:off x="5077001" y="2676554"/>
            <a:ext cx="2463338" cy="2133600"/>
          </a:xfrm>
          <a:solidFill>
            <a:schemeClr val="bg2"/>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defRPr>
            </a:lvl1pPr>
          </a:lstStyle>
          <a:p>
            <a:pPr marL="0" lvl="0" algn="ctr"/>
            <a:r>
              <a:rPr lang="en-US"/>
              <a:t>Click icon to add picture</a:t>
            </a:r>
          </a:p>
        </p:txBody>
      </p:sp>
      <p:sp>
        <p:nvSpPr>
          <p:cNvPr id="27" name="Text Placeholder 13"/>
          <p:cNvSpPr>
            <a:spLocks noGrp="1"/>
          </p:cNvSpPr>
          <p:nvPr>
            <p:ph type="body" sz="quarter" idx="21" hasCustomPrompt="1"/>
          </p:nvPr>
        </p:nvSpPr>
        <p:spPr>
          <a:xfrm>
            <a:off x="746760" y="5818042"/>
            <a:ext cx="3413760" cy="533400"/>
          </a:xfrm>
        </p:spPr>
        <p:txBody>
          <a:bodyPr>
            <a:noAutofit/>
          </a:bodyPr>
          <a:lstStyle>
            <a:lvl1pPr marL="0" indent="0">
              <a:spcBef>
                <a:spcPts val="0"/>
              </a:spcBef>
              <a:buFontTx/>
              <a:buNone/>
              <a:defRPr lang="en-US" sz="1680" i="1" kern="1200" dirty="0" smtClean="0">
                <a:solidFill>
                  <a:schemeClr val="tx1">
                    <a:lumMod val="75000"/>
                    <a:lumOff val="25000"/>
                  </a:schemeClr>
                </a:solidFill>
                <a:latin typeface="Montserrat" panose="00000500000000000000" pitchFamily="2" charset="0"/>
                <a:ea typeface="+mn-ea"/>
                <a:cs typeface="+mn-cs"/>
              </a:defRPr>
            </a:lvl1pPr>
            <a:lvl2pPr marL="640064" indent="0">
              <a:buFontTx/>
              <a:buNone/>
              <a:defRPr lang="en-US" sz="2240" kern="1200" dirty="0" smtClean="0">
                <a:solidFill>
                  <a:schemeClr val="tx1"/>
                </a:solidFill>
                <a:latin typeface="+mn-lt"/>
                <a:ea typeface="+mn-ea"/>
                <a:cs typeface="+mn-cs"/>
              </a:defRPr>
            </a:lvl2pPr>
            <a:lvl3pPr marL="1280129" indent="0">
              <a:buFontTx/>
              <a:buNone/>
              <a:defRPr lang="en-US" sz="2240" kern="1200" dirty="0" smtClean="0">
                <a:solidFill>
                  <a:schemeClr val="tx1"/>
                </a:solidFill>
                <a:latin typeface="+mn-lt"/>
                <a:ea typeface="+mn-ea"/>
                <a:cs typeface="+mn-cs"/>
              </a:defRPr>
            </a:lvl3pPr>
            <a:lvl4pPr marL="1920192" indent="0">
              <a:buFontTx/>
              <a:buNone/>
              <a:defRPr lang="en-US" sz="2240" kern="1200" dirty="0" smtClean="0">
                <a:solidFill>
                  <a:schemeClr val="tx1"/>
                </a:solidFill>
                <a:latin typeface="+mn-lt"/>
                <a:ea typeface="+mn-ea"/>
                <a:cs typeface="+mn-cs"/>
              </a:defRPr>
            </a:lvl4pPr>
            <a:lvl5pPr marL="2560256" indent="0">
              <a:buFontTx/>
              <a:buNone/>
              <a:defRPr lang="en-US" sz="2240" kern="1200" dirty="0">
                <a:solidFill>
                  <a:schemeClr val="tx1"/>
                </a:solidFill>
                <a:latin typeface="+mn-lt"/>
                <a:ea typeface="+mn-ea"/>
                <a:cs typeface="+mn-cs"/>
              </a:defRPr>
            </a:lvl5pPr>
          </a:lstStyle>
          <a:p>
            <a:pPr lvl="0"/>
            <a:r>
              <a:rPr lang="en-US"/>
              <a:t>[ Title ]</a:t>
            </a:r>
          </a:p>
        </p:txBody>
      </p:sp>
      <p:sp>
        <p:nvSpPr>
          <p:cNvPr id="32" name="Text Placeholder 11"/>
          <p:cNvSpPr>
            <a:spLocks noGrp="1"/>
          </p:cNvSpPr>
          <p:nvPr>
            <p:ph type="body" sz="quarter" idx="22" hasCustomPrompt="1"/>
          </p:nvPr>
        </p:nvSpPr>
        <p:spPr>
          <a:xfrm>
            <a:off x="4907280" y="5187623"/>
            <a:ext cx="3413760" cy="640080"/>
          </a:xfrm>
        </p:spPr>
        <p:txBody>
          <a:bodyPr vert="horz" lIns="91440" tIns="45720" rIns="91440" bIns="45720" rtlCol="0">
            <a:noAutofit/>
          </a:bodyPr>
          <a:lstStyle>
            <a:lvl1pPr>
              <a:buFontTx/>
              <a:buNone/>
              <a:defRPr lang="en-US" sz="2520" dirty="0">
                <a:solidFill>
                  <a:schemeClr val="accent1"/>
                </a:solidFill>
                <a:latin typeface="Montserrat SemiBold" panose="00000700000000000000" pitchFamily="2" charset="0"/>
              </a:defRPr>
            </a:lvl1pPr>
          </a:lstStyle>
          <a:p>
            <a:pPr marL="0" lvl="0" indent="0">
              <a:spcBef>
                <a:spcPts val="0"/>
              </a:spcBef>
              <a:buFontTx/>
              <a:buNone/>
            </a:pPr>
            <a:r>
              <a:rPr lang="en-US"/>
              <a:t>Name Here</a:t>
            </a:r>
          </a:p>
        </p:txBody>
      </p:sp>
      <p:sp>
        <p:nvSpPr>
          <p:cNvPr id="33" name="Text Placeholder 13"/>
          <p:cNvSpPr>
            <a:spLocks noGrp="1"/>
          </p:cNvSpPr>
          <p:nvPr>
            <p:ph type="body" sz="quarter" idx="23" hasCustomPrompt="1"/>
          </p:nvPr>
        </p:nvSpPr>
        <p:spPr>
          <a:xfrm>
            <a:off x="4907280" y="6586873"/>
            <a:ext cx="3413760" cy="1706880"/>
          </a:xfrm>
        </p:spPr>
        <p:txBody>
          <a:bodyPr vert="horz" lIns="91440" tIns="45720" rIns="91440" bIns="45720" rtlCol="0">
            <a:normAutofit/>
          </a:bodyPr>
          <a:lstStyle>
            <a:lvl1pPr marL="0" indent="0">
              <a:spcBef>
                <a:spcPts val="0"/>
              </a:spcBef>
              <a:buFontTx/>
              <a:buNone/>
              <a:defRPr lang="en-US" sz="1680" dirty="0" smtClean="0"/>
            </a:lvl1pPr>
          </a:lstStyle>
          <a:p>
            <a:pPr marL="0" lvl="0" indent="0">
              <a:buFontTx/>
              <a:buNone/>
            </a:pPr>
            <a:r>
              <a:rPr lang="en-US"/>
              <a:t>Description</a:t>
            </a:r>
          </a:p>
        </p:txBody>
      </p:sp>
      <p:sp>
        <p:nvSpPr>
          <p:cNvPr id="34" name="Text Placeholder 13"/>
          <p:cNvSpPr>
            <a:spLocks noGrp="1"/>
          </p:cNvSpPr>
          <p:nvPr>
            <p:ph type="body" sz="quarter" idx="24" hasCustomPrompt="1"/>
          </p:nvPr>
        </p:nvSpPr>
        <p:spPr>
          <a:xfrm>
            <a:off x="4907280" y="5818042"/>
            <a:ext cx="3413760" cy="533400"/>
          </a:xfrm>
        </p:spPr>
        <p:txBody>
          <a:bodyPr vert="horz" lIns="91440" tIns="45720" rIns="91440" bIns="45720" rtlCol="0">
            <a:noAutofit/>
          </a:bodyPr>
          <a:lstStyle>
            <a:lvl1pPr marL="0" indent="0">
              <a:buFontTx/>
              <a:buNone/>
              <a:defRPr lang="en-US" sz="1680" i="1" dirty="0" smtClean="0">
                <a:latin typeface="Montserrat" panose="00000500000000000000" pitchFamily="2" charset="0"/>
              </a:defRPr>
            </a:lvl1pPr>
          </a:lstStyle>
          <a:p>
            <a:pPr marL="0" lvl="0" indent="0">
              <a:spcBef>
                <a:spcPts val="0"/>
              </a:spcBef>
            </a:pPr>
            <a:r>
              <a:rPr lang="en-US"/>
              <a:t>[ Title ]</a:t>
            </a:r>
          </a:p>
        </p:txBody>
      </p:sp>
      <p:sp>
        <p:nvSpPr>
          <p:cNvPr id="35" name="Text Placeholder 11"/>
          <p:cNvSpPr>
            <a:spLocks noGrp="1"/>
          </p:cNvSpPr>
          <p:nvPr>
            <p:ph type="body" sz="quarter" idx="25" hasCustomPrompt="1"/>
          </p:nvPr>
        </p:nvSpPr>
        <p:spPr>
          <a:xfrm>
            <a:off x="8961120" y="5187623"/>
            <a:ext cx="3413760" cy="640080"/>
          </a:xfrm>
        </p:spPr>
        <p:txBody>
          <a:bodyPr vert="horz" lIns="91440" tIns="45720" rIns="91440" bIns="45720" rtlCol="0">
            <a:noAutofit/>
          </a:bodyPr>
          <a:lstStyle>
            <a:lvl1pPr>
              <a:buFontTx/>
              <a:buNone/>
              <a:defRPr lang="en-US" sz="2520" kern="1200" dirty="0">
                <a:solidFill>
                  <a:schemeClr val="accent1"/>
                </a:solidFill>
                <a:latin typeface="Montserrat SemiBold" panose="00000700000000000000" pitchFamily="2" charset="0"/>
                <a:ea typeface="+mn-ea"/>
                <a:cs typeface="+mn-cs"/>
              </a:defRPr>
            </a:lvl1pPr>
          </a:lstStyle>
          <a:p>
            <a:pPr marL="0" lvl="0" indent="0" algn="l" defTabSz="1280129" rtl="0" eaLnBrk="1" latinLnBrk="0" hangingPunct="1">
              <a:spcBef>
                <a:spcPts val="0"/>
              </a:spcBef>
              <a:buFontTx/>
              <a:buNone/>
            </a:pPr>
            <a:r>
              <a:rPr lang="en-US"/>
              <a:t>Name Here</a:t>
            </a:r>
          </a:p>
        </p:txBody>
      </p:sp>
      <p:sp>
        <p:nvSpPr>
          <p:cNvPr id="36" name="Text Placeholder 13"/>
          <p:cNvSpPr>
            <a:spLocks noGrp="1"/>
          </p:cNvSpPr>
          <p:nvPr>
            <p:ph type="body" sz="quarter" idx="26" hasCustomPrompt="1"/>
          </p:nvPr>
        </p:nvSpPr>
        <p:spPr>
          <a:xfrm>
            <a:off x="8961120" y="6586873"/>
            <a:ext cx="3413760" cy="1706880"/>
          </a:xfrm>
        </p:spPr>
        <p:txBody>
          <a:bodyPr vert="horz" lIns="91440" tIns="45720" rIns="91440" bIns="45720" rtlCol="0">
            <a:normAutofit/>
          </a:bodyPr>
          <a:lstStyle>
            <a:lvl1pPr marL="0" indent="0">
              <a:spcBef>
                <a:spcPts val="0"/>
              </a:spcBef>
              <a:buFontTx/>
              <a:buNone/>
              <a:defRPr lang="en-US" sz="1680" dirty="0" smtClean="0"/>
            </a:lvl1pPr>
          </a:lstStyle>
          <a:p>
            <a:pPr marL="0" lvl="0" indent="0">
              <a:buFontTx/>
              <a:buNone/>
            </a:pPr>
            <a:r>
              <a:rPr lang="en-US"/>
              <a:t>Description</a:t>
            </a:r>
          </a:p>
        </p:txBody>
      </p:sp>
      <p:sp>
        <p:nvSpPr>
          <p:cNvPr id="37" name="Text Placeholder 13"/>
          <p:cNvSpPr>
            <a:spLocks noGrp="1"/>
          </p:cNvSpPr>
          <p:nvPr>
            <p:ph type="body" sz="quarter" idx="27" hasCustomPrompt="1"/>
          </p:nvPr>
        </p:nvSpPr>
        <p:spPr>
          <a:xfrm>
            <a:off x="8961120" y="5818042"/>
            <a:ext cx="3413760" cy="533400"/>
          </a:xfrm>
        </p:spPr>
        <p:txBody>
          <a:bodyPr vert="horz" lIns="91440" tIns="45720" rIns="91440" bIns="45720" rtlCol="0">
            <a:noAutofit/>
          </a:bodyPr>
          <a:lstStyle>
            <a:lvl1pPr marL="0" indent="0">
              <a:buFontTx/>
              <a:buNone/>
              <a:defRPr lang="en-US" sz="1680" i="1" dirty="0" smtClean="0">
                <a:latin typeface="Montserrat" panose="00000500000000000000" pitchFamily="2" charset="0"/>
              </a:defRPr>
            </a:lvl1pPr>
          </a:lstStyle>
          <a:p>
            <a:pPr marL="0" lvl="0" indent="0">
              <a:spcBef>
                <a:spcPts val="0"/>
              </a:spcBef>
              <a:buFontTx/>
              <a:buNone/>
            </a:pPr>
            <a:r>
              <a:rPr lang="en-US"/>
              <a:t>[ Title ]</a:t>
            </a:r>
          </a:p>
        </p:txBody>
      </p:sp>
      <p:sp>
        <p:nvSpPr>
          <p:cNvPr id="23" name="Title Placeholder 1">
            <a:extLst>
              <a:ext uri="{FF2B5EF4-FFF2-40B4-BE49-F238E27FC236}">
                <a16:creationId xmlns:a16="http://schemas.microsoft.com/office/drawing/2014/main" id="{7DE62053-FB5C-4C87-98A6-EA5739BE7D72}"/>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3815894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ingle person bio">
    <p:spTree>
      <p:nvGrpSpPr>
        <p:cNvPr id="1" name=""/>
        <p:cNvGrpSpPr/>
        <p:nvPr/>
      </p:nvGrpSpPr>
      <p:grpSpPr>
        <a:xfrm>
          <a:off x="0" y="0"/>
          <a:ext cx="0" cy="0"/>
          <a:chOff x="0" y="0"/>
          <a:chExt cx="0" cy="0"/>
        </a:xfrm>
      </p:grpSpPr>
      <p:sp>
        <p:nvSpPr>
          <p:cNvPr id="3" name="Picture Placeholder 2"/>
          <p:cNvSpPr>
            <a:spLocks noGrp="1"/>
          </p:cNvSpPr>
          <p:nvPr>
            <p:ph type="pic" sz="quarter" idx="18"/>
          </p:nvPr>
        </p:nvSpPr>
        <p:spPr>
          <a:xfrm>
            <a:off x="960120" y="2687985"/>
            <a:ext cx="2987040" cy="2715490"/>
          </a:xfrm>
          <a:solidFill>
            <a:schemeClr val="bg2"/>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defRPr>
            </a:lvl1pPr>
          </a:lstStyle>
          <a:p>
            <a:pPr marL="0" lvl="0" algn="ctr"/>
            <a:r>
              <a:rPr lang="en-US"/>
              <a:t>Click icon to add picture</a:t>
            </a:r>
          </a:p>
        </p:txBody>
      </p:sp>
      <p:sp>
        <p:nvSpPr>
          <p:cNvPr id="12" name="Text Placeholder 11"/>
          <p:cNvSpPr>
            <a:spLocks noGrp="1"/>
          </p:cNvSpPr>
          <p:nvPr>
            <p:ph type="body" sz="quarter" idx="13" hasCustomPrompt="1"/>
          </p:nvPr>
        </p:nvSpPr>
        <p:spPr>
          <a:xfrm>
            <a:off x="746760" y="5791367"/>
            <a:ext cx="3413760" cy="640080"/>
          </a:xfrm>
        </p:spPr>
        <p:txBody>
          <a:bodyPr>
            <a:noAutofit/>
          </a:bodyPr>
          <a:lstStyle>
            <a:lvl1pPr marL="0" indent="0">
              <a:spcBef>
                <a:spcPts val="0"/>
              </a:spcBef>
              <a:buFontTx/>
              <a:buNone/>
              <a:defRPr lang="en-US" sz="252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Name Here</a:t>
            </a:r>
          </a:p>
        </p:txBody>
      </p:sp>
      <p:sp>
        <p:nvSpPr>
          <p:cNvPr id="27" name="Text Placeholder 13"/>
          <p:cNvSpPr>
            <a:spLocks noGrp="1"/>
          </p:cNvSpPr>
          <p:nvPr>
            <p:ph type="body" sz="quarter" idx="21" hasCustomPrompt="1"/>
          </p:nvPr>
        </p:nvSpPr>
        <p:spPr>
          <a:xfrm>
            <a:off x="746760" y="6421786"/>
            <a:ext cx="3413760" cy="533400"/>
          </a:xfrm>
        </p:spPr>
        <p:txBody>
          <a:bodyPr>
            <a:noAutofit/>
          </a:bodyPr>
          <a:lstStyle>
            <a:lvl1pPr marL="0" indent="0">
              <a:spcBef>
                <a:spcPts val="0"/>
              </a:spcBef>
              <a:buFontTx/>
              <a:buNone/>
              <a:defRPr lang="en-US" sz="1680" i="1" kern="1200" dirty="0" smtClean="0">
                <a:solidFill>
                  <a:schemeClr val="tx1">
                    <a:lumMod val="75000"/>
                    <a:lumOff val="25000"/>
                  </a:schemeClr>
                </a:solidFill>
                <a:latin typeface="Montserrat" panose="00000500000000000000" pitchFamily="2" charset="0"/>
                <a:ea typeface="+mn-ea"/>
                <a:cs typeface="+mn-cs"/>
              </a:defRPr>
            </a:lvl1pPr>
            <a:lvl2pPr marL="640064" indent="0">
              <a:buFontTx/>
              <a:buNone/>
              <a:defRPr lang="en-US" sz="2240" kern="1200" dirty="0" smtClean="0">
                <a:solidFill>
                  <a:schemeClr val="tx1"/>
                </a:solidFill>
                <a:latin typeface="+mn-lt"/>
                <a:ea typeface="+mn-ea"/>
                <a:cs typeface="+mn-cs"/>
              </a:defRPr>
            </a:lvl2pPr>
            <a:lvl3pPr marL="1280129" indent="0">
              <a:buFontTx/>
              <a:buNone/>
              <a:defRPr lang="en-US" sz="2240" kern="1200" dirty="0" smtClean="0">
                <a:solidFill>
                  <a:schemeClr val="tx1"/>
                </a:solidFill>
                <a:latin typeface="+mn-lt"/>
                <a:ea typeface="+mn-ea"/>
                <a:cs typeface="+mn-cs"/>
              </a:defRPr>
            </a:lvl3pPr>
            <a:lvl4pPr marL="1920192" indent="0">
              <a:buFontTx/>
              <a:buNone/>
              <a:defRPr lang="en-US" sz="2240" kern="1200" dirty="0" smtClean="0">
                <a:solidFill>
                  <a:schemeClr val="tx1"/>
                </a:solidFill>
                <a:latin typeface="+mn-lt"/>
                <a:ea typeface="+mn-ea"/>
                <a:cs typeface="+mn-cs"/>
              </a:defRPr>
            </a:lvl4pPr>
            <a:lvl5pPr marL="2560256" indent="0">
              <a:buFontTx/>
              <a:buNone/>
              <a:defRPr lang="en-US" sz="2240" kern="1200" dirty="0">
                <a:solidFill>
                  <a:schemeClr val="tx1"/>
                </a:solidFill>
                <a:latin typeface="+mn-lt"/>
                <a:ea typeface="+mn-ea"/>
                <a:cs typeface="+mn-cs"/>
              </a:defRPr>
            </a:lvl5pPr>
          </a:lstStyle>
          <a:p>
            <a:pPr lvl="0"/>
            <a:r>
              <a:rPr lang="en-US"/>
              <a:t>[ Title ]</a:t>
            </a:r>
          </a:p>
        </p:txBody>
      </p:sp>
      <p:sp>
        <p:nvSpPr>
          <p:cNvPr id="33" name="Text Placeholder 13"/>
          <p:cNvSpPr>
            <a:spLocks noGrp="1"/>
          </p:cNvSpPr>
          <p:nvPr>
            <p:ph type="body" sz="quarter" idx="23" hasCustomPrompt="1"/>
          </p:nvPr>
        </p:nvSpPr>
        <p:spPr>
          <a:xfrm>
            <a:off x="4373880" y="2524761"/>
            <a:ext cx="3627120" cy="5626753"/>
          </a:xfrm>
        </p:spPr>
        <p:txBody>
          <a:bodyPr vert="horz" lIns="91440" tIns="45720" rIns="91440" bIns="45720" rtlCol="0">
            <a:normAutofit/>
          </a:bodyPr>
          <a:lstStyle>
            <a:lvl1pPr marL="0" indent="0">
              <a:spcBef>
                <a:spcPts val="0"/>
              </a:spcBef>
              <a:buFontTx/>
              <a:buNone/>
              <a:defRPr lang="en-US" sz="1680" dirty="0" smtClean="0"/>
            </a:lvl1pPr>
          </a:lstStyle>
          <a:p>
            <a:pPr marL="0" lvl="0" indent="0">
              <a:buFontTx/>
              <a:buNone/>
            </a:pPr>
            <a:r>
              <a:rPr lang="en-US"/>
              <a:t>Description</a:t>
            </a:r>
          </a:p>
        </p:txBody>
      </p:sp>
      <p:sp>
        <p:nvSpPr>
          <p:cNvPr id="36" name="Text Placeholder 13"/>
          <p:cNvSpPr>
            <a:spLocks noGrp="1"/>
          </p:cNvSpPr>
          <p:nvPr>
            <p:ph type="body" sz="quarter" idx="26" hasCustomPrompt="1"/>
          </p:nvPr>
        </p:nvSpPr>
        <p:spPr>
          <a:xfrm>
            <a:off x="8427720" y="2524761"/>
            <a:ext cx="3627120" cy="5626753"/>
          </a:xfrm>
        </p:spPr>
        <p:txBody>
          <a:bodyPr vert="horz" lIns="91440" tIns="45720" rIns="91440" bIns="45720" rtlCol="0">
            <a:normAutofit/>
          </a:bodyPr>
          <a:lstStyle>
            <a:lvl1pPr marL="0" indent="0">
              <a:spcBef>
                <a:spcPts val="0"/>
              </a:spcBef>
              <a:buFontTx/>
              <a:buNone/>
              <a:defRPr lang="en-US" sz="1680" dirty="0" smtClean="0"/>
            </a:lvl1pPr>
          </a:lstStyle>
          <a:p>
            <a:pPr marL="0" lvl="0" indent="0">
              <a:buFontTx/>
              <a:buNone/>
            </a:pPr>
            <a:r>
              <a:rPr lang="en-US"/>
              <a:t>Description</a:t>
            </a:r>
          </a:p>
        </p:txBody>
      </p:sp>
      <p:sp>
        <p:nvSpPr>
          <p:cNvPr id="18" name="Title Placeholder 1">
            <a:extLst>
              <a:ext uri="{FF2B5EF4-FFF2-40B4-BE49-F238E27FC236}">
                <a16:creationId xmlns:a16="http://schemas.microsoft.com/office/drawing/2014/main" id="{FC66878D-A79F-4E2E-974E-12B9CE255416}"/>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21167719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am - 4 Images with caption">
    <p:spTree>
      <p:nvGrpSpPr>
        <p:cNvPr id="1" name=""/>
        <p:cNvGrpSpPr/>
        <p:nvPr/>
      </p:nvGrpSpPr>
      <p:grpSpPr>
        <a:xfrm>
          <a:off x="0" y="0"/>
          <a:ext cx="0" cy="0"/>
          <a:chOff x="0" y="0"/>
          <a:chExt cx="0" cy="0"/>
        </a:xfrm>
      </p:grpSpPr>
      <p:sp>
        <p:nvSpPr>
          <p:cNvPr id="3" name="Picture Placeholder 2"/>
          <p:cNvSpPr>
            <a:spLocks noGrp="1"/>
          </p:cNvSpPr>
          <p:nvPr>
            <p:ph type="pic" sz="quarter" idx="18"/>
          </p:nvPr>
        </p:nvSpPr>
        <p:spPr>
          <a:xfrm>
            <a:off x="922639" y="2607165"/>
            <a:ext cx="2346960" cy="2133600"/>
          </a:xfrm>
          <a:solidFill>
            <a:schemeClr val="bg2"/>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defRPr>
            </a:lvl1pPr>
          </a:lstStyle>
          <a:p>
            <a:pPr marL="0" lvl="0" algn="ctr"/>
            <a:r>
              <a:rPr lang="en-US"/>
              <a:t>Click icon to add picture</a:t>
            </a:r>
          </a:p>
        </p:txBody>
      </p:sp>
      <p:sp>
        <p:nvSpPr>
          <p:cNvPr id="12" name="Text Placeholder 11"/>
          <p:cNvSpPr>
            <a:spLocks noGrp="1"/>
          </p:cNvSpPr>
          <p:nvPr>
            <p:ph type="body" sz="quarter" idx="13" hasCustomPrompt="1"/>
          </p:nvPr>
        </p:nvSpPr>
        <p:spPr>
          <a:xfrm>
            <a:off x="3477193" y="2405586"/>
            <a:ext cx="2992807" cy="640080"/>
          </a:xfrm>
        </p:spPr>
        <p:txBody>
          <a:bodyPr>
            <a:noAutofit/>
          </a:bodyPr>
          <a:lstStyle>
            <a:lvl1pPr marL="0" indent="0">
              <a:spcBef>
                <a:spcPts val="0"/>
              </a:spcBef>
              <a:buFontTx/>
              <a:buNone/>
              <a:defRPr lang="en-US" sz="252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Name Here</a:t>
            </a:r>
          </a:p>
        </p:txBody>
      </p:sp>
      <p:sp>
        <p:nvSpPr>
          <p:cNvPr id="14" name="Text Placeholder 13"/>
          <p:cNvSpPr>
            <a:spLocks noGrp="1"/>
          </p:cNvSpPr>
          <p:nvPr>
            <p:ph type="body" sz="quarter" idx="14" hasCustomPrompt="1"/>
          </p:nvPr>
        </p:nvSpPr>
        <p:spPr>
          <a:xfrm>
            <a:off x="3477193" y="3603114"/>
            <a:ext cx="2992807" cy="1671499"/>
          </a:xfrm>
        </p:spPr>
        <p:txBody>
          <a:bodyPr vert="horz" lIns="91440" tIns="45720" rIns="91440" bIns="45720" rtlCol="0">
            <a:normAutofit/>
          </a:bodyPr>
          <a:lstStyle>
            <a:lvl1pPr marL="0" indent="0">
              <a:spcBef>
                <a:spcPts val="0"/>
              </a:spcBef>
              <a:buFontTx/>
              <a:buNone/>
              <a:defRPr lang="en-US" sz="1680" dirty="0" smtClean="0"/>
            </a:lvl1pPr>
          </a:lstStyle>
          <a:p>
            <a:pPr marL="0" lvl="0" indent="0">
              <a:buFontTx/>
              <a:buNone/>
            </a:pPr>
            <a:r>
              <a:rPr lang="en-US"/>
              <a:t>Description</a:t>
            </a:r>
          </a:p>
        </p:txBody>
      </p:sp>
      <p:sp>
        <p:nvSpPr>
          <p:cNvPr id="21" name="Picture Placeholder 2"/>
          <p:cNvSpPr>
            <a:spLocks noGrp="1"/>
          </p:cNvSpPr>
          <p:nvPr>
            <p:ph type="pic" sz="quarter" idx="19"/>
          </p:nvPr>
        </p:nvSpPr>
        <p:spPr>
          <a:xfrm>
            <a:off x="922639" y="5697441"/>
            <a:ext cx="2346960" cy="2133600"/>
          </a:xfrm>
          <a:solidFill>
            <a:schemeClr val="bg2"/>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defRPr>
            </a:lvl1pPr>
          </a:lstStyle>
          <a:p>
            <a:pPr marL="0" lvl="0" algn="ctr"/>
            <a:r>
              <a:rPr lang="en-US"/>
              <a:t>Click icon to add picture</a:t>
            </a:r>
          </a:p>
        </p:txBody>
      </p:sp>
      <p:sp>
        <p:nvSpPr>
          <p:cNvPr id="27" name="Text Placeholder 13"/>
          <p:cNvSpPr>
            <a:spLocks noGrp="1"/>
          </p:cNvSpPr>
          <p:nvPr>
            <p:ph type="body" sz="quarter" idx="21" hasCustomPrompt="1"/>
          </p:nvPr>
        </p:nvSpPr>
        <p:spPr>
          <a:xfrm>
            <a:off x="3477193" y="3036005"/>
            <a:ext cx="2992807" cy="533400"/>
          </a:xfrm>
        </p:spPr>
        <p:txBody>
          <a:bodyPr>
            <a:noAutofit/>
          </a:bodyPr>
          <a:lstStyle>
            <a:lvl1pPr marL="0" indent="0">
              <a:spcBef>
                <a:spcPts val="0"/>
              </a:spcBef>
              <a:buFontTx/>
              <a:buNone/>
              <a:defRPr lang="en-US" sz="1680" i="1" kern="1200" dirty="0" smtClean="0">
                <a:solidFill>
                  <a:schemeClr val="tx1">
                    <a:lumMod val="75000"/>
                    <a:lumOff val="25000"/>
                  </a:schemeClr>
                </a:solidFill>
                <a:latin typeface="Montserrat" panose="00000500000000000000" pitchFamily="2" charset="0"/>
                <a:ea typeface="+mn-ea"/>
                <a:cs typeface="+mn-cs"/>
              </a:defRPr>
            </a:lvl1pPr>
            <a:lvl2pPr marL="640064" indent="0">
              <a:buFontTx/>
              <a:buNone/>
              <a:defRPr lang="en-US" sz="2240" kern="1200" dirty="0" smtClean="0">
                <a:solidFill>
                  <a:schemeClr val="tx1"/>
                </a:solidFill>
                <a:latin typeface="+mn-lt"/>
                <a:ea typeface="+mn-ea"/>
                <a:cs typeface="+mn-cs"/>
              </a:defRPr>
            </a:lvl2pPr>
            <a:lvl3pPr marL="1280129" indent="0">
              <a:buFontTx/>
              <a:buNone/>
              <a:defRPr lang="en-US" sz="2240" kern="1200" dirty="0" smtClean="0">
                <a:solidFill>
                  <a:schemeClr val="tx1"/>
                </a:solidFill>
                <a:latin typeface="+mn-lt"/>
                <a:ea typeface="+mn-ea"/>
                <a:cs typeface="+mn-cs"/>
              </a:defRPr>
            </a:lvl3pPr>
            <a:lvl4pPr marL="1920192" indent="0">
              <a:buFontTx/>
              <a:buNone/>
              <a:defRPr lang="en-US" sz="2240" kern="1200" dirty="0" smtClean="0">
                <a:solidFill>
                  <a:schemeClr val="tx1"/>
                </a:solidFill>
                <a:latin typeface="+mn-lt"/>
                <a:ea typeface="+mn-ea"/>
                <a:cs typeface="+mn-cs"/>
              </a:defRPr>
            </a:lvl4pPr>
            <a:lvl5pPr marL="2560256" indent="0">
              <a:buFontTx/>
              <a:buNone/>
              <a:defRPr lang="en-US" sz="2240" kern="1200" dirty="0">
                <a:solidFill>
                  <a:schemeClr val="tx1"/>
                </a:solidFill>
                <a:latin typeface="+mn-lt"/>
                <a:ea typeface="+mn-ea"/>
                <a:cs typeface="+mn-cs"/>
              </a:defRPr>
            </a:lvl5pPr>
          </a:lstStyle>
          <a:p>
            <a:pPr lvl="0"/>
            <a:r>
              <a:rPr lang="en-US"/>
              <a:t>[ Title ]</a:t>
            </a:r>
          </a:p>
        </p:txBody>
      </p:sp>
      <p:sp>
        <p:nvSpPr>
          <p:cNvPr id="32" name="Text Placeholder 11"/>
          <p:cNvSpPr>
            <a:spLocks noGrp="1"/>
          </p:cNvSpPr>
          <p:nvPr>
            <p:ph type="body" sz="quarter" idx="22" hasCustomPrompt="1"/>
          </p:nvPr>
        </p:nvSpPr>
        <p:spPr>
          <a:xfrm>
            <a:off x="3477193" y="5511800"/>
            <a:ext cx="2992807" cy="640080"/>
          </a:xfrm>
        </p:spPr>
        <p:txBody>
          <a:bodyPr vert="horz" lIns="91440" tIns="45720" rIns="91440" bIns="45720" rtlCol="0">
            <a:noAutofit/>
          </a:bodyPr>
          <a:lstStyle>
            <a:lvl1pPr>
              <a:buFontTx/>
              <a:buNone/>
              <a:defRPr lang="en-US" sz="2520" dirty="0">
                <a:solidFill>
                  <a:schemeClr val="accent1"/>
                </a:solidFill>
                <a:latin typeface="Montserrat SemiBold" panose="00000700000000000000" pitchFamily="2" charset="0"/>
              </a:defRPr>
            </a:lvl1pPr>
          </a:lstStyle>
          <a:p>
            <a:pPr marL="0" lvl="0" indent="0">
              <a:spcBef>
                <a:spcPts val="0"/>
              </a:spcBef>
              <a:buFontTx/>
              <a:buNone/>
            </a:pPr>
            <a:r>
              <a:rPr lang="en-US"/>
              <a:t>Name Here</a:t>
            </a:r>
          </a:p>
        </p:txBody>
      </p:sp>
      <p:sp>
        <p:nvSpPr>
          <p:cNvPr id="33" name="Text Placeholder 13"/>
          <p:cNvSpPr>
            <a:spLocks noGrp="1"/>
          </p:cNvSpPr>
          <p:nvPr>
            <p:ph type="body" sz="quarter" idx="23" hasCustomPrompt="1"/>
          </p:nvPr>
        </p:nvSpPr>
        <p:spPr>
          <a:xfrm>
            <a:off x="3477193" y="6709329"/>
            <a:ext cx="2992807" cy="1878006"/>
          </a:xfrm>
        </p:spPr>
        <p:txBody>
          <a:bodyPr vert="horz" lIns="91440" tIns="45720" rIns="91440" bIns="45720" rtlCol="0">
            <a:normAutofit/>
          </a:bodyPr>
          <a:lstStyle>
            <a:lvl1pPr marL="0" indent="0">
              <a:spcBef>
                <a:spcPts val="0"/>
              </a:spcBef>
              <a:buFontTx/>
              <a:buNone/>
              <a:defRPr lang="en-US" sz="1680" dirty="0" smtClean="0"/>
            </a:lvl1pPr>
          </a:lstStyle>
          <a:p>
            <a:pPr marL="0" lvl="0" indent="0">
              <a:buFontTx/>
              <a:buNone/>
            </a:pPr>
            <a:r>
              <a:rPr lang="en-US"/>
              <a:t>Description</a:t>
            </a:r>
          </a:p>
        </p:txBody>
      </p:sp>
      <p:sp>
        <p:nvSpPr>
          <p:cNvPr id="34" name="Text Placeholder 13"/>
          <p:cNvSpPr>
            <a:spLocks noGrp="1"/>
          </p:cNvSpPr>
          <p:nvPr>
            <p:ph type="body" sz="quarter" idx="24" hasCustomPrompt="1"/>
          </p:nvPr>
        </p:nvSpPr>
        <p:spPr>
          <a:xfrm>
            <a:off x="3477193" y="6142219"/>
            <a:ext cx="2992807" cy="533400"/>
          </a:xfrm>
        </p:spPr>
        <p:txBody>
          <a:bodyPr vert="horz" lIns="91440" tIns="45720" rIns="91440" bIns="45720" rtlCol="0">
            <a:noAutofit/>
          </a:bodyPr>
          <a:lstStyle>
            <a:lvl1pPr marL="0" indent="0">
              <a:buFontTx/>
              <a:buNone/>
              <a:defRPr lang="en-US" sz="1680" i="1" dirty="0" smtClean="0">
                <a:latin typeface="Montserrat" panose="00000500000000000000" pitchFamily="2" charset="0"/>
              </a:defRPr>
            </a:lvl1pPr>
          </a:lstStyle>
          <a:p>
            <a:pPr marL="0" lvl="0" indent="0">
              <a:spcBef>
                <a:spcPts val="0"/>
              </a:spcBef>
            </a:pPr>
            <a:r>
              <a:rPr lang="en-US"/>
              <a:t>[ Title ]</a:t>
            </a:r>
          </a:p>
        </p:txBody>
      </p:sp>
      <p:sp>
        <p:nvSpPr>
          <p:cNvPr id="26" name="Picture Placeholder 2"/>
          <p:cNvSpPr>
            <a:spLocks noGrp="1"/>
          </p:cNvSpPr>
          <p:nvPr>
            <p:ph type="pic" sz="quarter" idx="25"/>
          </p:nvPr>
        </p:nvSpPr>
        <p:spPr>
          <a:xfrm>
            <a:off x="6775621" y="2607165"/>
            <a:ext cx="2346960" cy="2133600"/>
          </a:xfrm>
          <a:solidFill>
            <a:schemeClr val="bg2"/>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defRPr>
            </a:lvl1pPr>
          </a:lstStyle>
          <a:p>
            <a:pPr marL="0" lvl="0" algn="ctr"/>
            <a:r>
              <a:rPr lang="en-US"/>
              <a:t>Click icon to add picture</a:t>
            </a:r>
          </a:p>
        </p:txBody>
      </p:sp>
      <p:sp>
        <p:nvSpPr>
          <p:cNvPr id="28" name="Text Placeholder 11"/>
          <p:cNvSpPr>
            <a:spLocks noGrp="1"/>
          </p:cNvSpPr>
          <p:nvPr>
            <p:ph type="body" sz="quarter" idx="26" hasCustomPrompt="1"/>
          </p:nvPr>
        </p:nvSpPr>
        <p:spPr>
          <a:xfrm>
            <a:off x="9330175" y="2405586"/>
            <a:ext cx="2779447" cy="640080"/>
          </a:xfrm>
        </p:spPr>
        <p:txBody>
          <a:bodyPr>
            <a:noAutofit/>
          </a:bodyPr>
          <a:lstStyle>
            <a:lvl1pPr marL="0" indent="0">
              <a:spcBef>
                <a:spcPts val="0"/>
              </a:spcBef>
              <a:buFontTx/>
              <a:buNone/>
              <a:defRPr lang="en-US" sz="252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Name Here</a:t>
            </a:r>
          </a:p>
        </p:txBody>
      </p:sp>
      <p:sp>
        <p:nvSpPr>
          <p:cNvPr id="29" name="Text Placeholder 13"/>
          <p:cNvSpPr>
            <a:spLocks noGrp="1"/>
          </p:cNvSpPr>
          <p:nvPr>
            <p:ph type="body" sz="quarter" idx="27" hasCustomPrompt="1"/>
          </p:nvPr>
        </p:nvSpPr>
        <p:spPr>
          <a:xfrm>
            <a:off x="9330175" y="3603114"/>
            <a:ext cx="2779447" cy="1671499"/>
          </a:xfrm>
        </p:spPr>
        <p:txBody>
          <a:bodyPr vert="horz" lIns="91440" tIns="45720" rIns="91440" bIns="45720" rtlCol="0">
            <a:normAutofit/>
          </a:bodyPr>
          <a:lstStyle>
            <a:lvl1pPr marL="0" indent="0">
              <a:spcBef>
                <a:spcPts val="0"/>
              </a:spcBef>
              <a:buFontTx/>
              <a:buNone/>
              <a:defRPr lang="en-US" sz="1680" dirty="0" smtClean="0"/>
            </a:lvl1pPr>
          </a:lstStyle>
          <a:p>
            <a:pPr marL="0" lvl="0" indent="0">
              <a:buFontTx/>
              <a:buNone/>
            </a:pPr>
            <a:r>
              <a:rPr lang="en-US"/>
              <a:t>Description</a:t>
            </a:r>
          </a:p>
        </p:txBody>
      </p:sp>
      <p:sp>
        <p:nvSpPr>
          <p:cNvPr id="30" name="Picture Placeholder 2"/>
          <p:cNvSpPr>
            <a:spLocks noGrp="1"/>
          </p:cNvSpPr>
          <p:nvPr>
            <p:ph type="pic" sz="quarter" idx="28"/>
          </p:nvPr>
        </p:nvSpPr>
        <p:spPr>
          <a:xfrm>
            <a:off x="6775621" y="5697441"/>
            <a:ext cx="2346960" cy="2133600"/>
          </a:xfrm>
          <a:solidFill>
            <a:schemeClr val="bg2"/>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defRPr>
            </a:lvl1pPr>
          </a:lstStyle>
          <a:p>
            <a:pPr marL="0" lvl="0" algn="ctr"/>
            <a:r>
              <a:rPr lang="en-US"/>
              <a:t>Click icon to add picture</a:t>
            </a:r>
          </a:p>
        </p:txBody>
      </p:sp>
      <p:sp>
        <p:nvSpPr>
          <p:cNvPr id="31" name="Text Placeholder 13"/>
          <p:cNvSpPr>
            <a:spLocks noGrp="1"/>
          </p:cNvSpPr>
          <p:nvPr>
            <p:ph type="body" sz="quarter" idx="29" hasCustomPrompt="1"/>
          </p:nvPr>
        </p:nvSpPr>
        <p:spPr>
          <a:xfrm>
            <a:off x="9330175" y="3036005"/>
            <a:ext cx="2779447" cy="533400"/>
          </a:xfrm>
        </p:spPr>
        <p:txBody>
          <a:bodyPr>
            <a:noAutofit/>
          </a:bodyPr>
          <a:lstStyle>
            <a:lvl1pPr marL="0" indent="0">
              <a:spcBef>
                <a:spcPts val="0"/>
              </a:spcBef>
              <a:buFontTx/>
              <a:buNone/>
              <a:defRPr lang="en-US" sz="1680" i="1" kern="1200" dirty="0" smtClean="0">
                <a:solidFill>
                  <a:schemeClr val="tx1">
                    <a:lumMod val="75000"/>
                    <a:lumOff val="25000"/>
                  </a:schemeClr>
                </a:solidFill>
                <a:latin typeface="Montserrat" panose="00000500000000000000" pitchFamily="2" charset="0"/>
                <a:ea typeface="+mn-ea"/>
                <a:cs typeface="+mn-cs"/>
              </a:defRPr>
            </a:lvl1pPr>
            <a:lvl2pPr marL="640064" indent="0">
              <a:buFontTx/>
              <a:buNone/>
              <a:defRPr lang="en-US" sz="2240" kern="1200" dirty="0" smtClean="0">
                <a:solidFill>
                  <a:schemeClr val="tx1"/>
                </a:solidFill>
                <a:latin typeface="+mn-lt"/>
                <a:ea typeface="+mn-ea"/>
                <a:cs typeface="+mn-cs"/>
              </a:defRPr>
            </a:lvl2pPr>
            <a:lvl3pPr marL="1280129" indent="0">
              <a:buFontTx/>
              <a:buNone/>
              <a:defRPr lang="en-US" sz="2240" kern="1200" dirty="0" smtClean="0">
                <a:solidFill>
                  <a:schemeClr val="tx1"/>
                </a:solidFill>
                <a:latin typeface="+mn-lt"/>
                <a:ea typeface="+mn-ea"/>
                <a:cs typeface="+mn-cs"/>
              </a:defRPr>
            </a:lvl3pPr>
            <a:lvl4pPr marL="1920192" indent="0">
              <a:buFontTx/>
              <a:buNone/>
              <a:defRPr lang="en-US" sz="2240" kern="1200" dirty="0" smtClean="0">
                <a:solidFill>
                  <a:schemeClr val="tx1"/>
                </a:solidFill>
                <a:latin typeface="+mn-lt"/>
                <a:ea typeface="+mn-ea"/>
                <a:cs typeface="+mn-cs"/>
              </a:defRPr>
            </a:lvl4pPr>
            <a:lvl5pPr marL="2560256" indent="0">
              <a:buFontTx/>
              <a:buNone/>
              <a:defRPr lang="en-US" sz="2240" kern="1200" dirty="0">
                <a:solidFill>
                  <a:schemeClr val="tx1"/>
                </a:solidFill>
                <a:latin typeface="+mn-lt"/>
                <a:ea typeface="+mn-ea"/>
                <a:cs typeface="+mn-cs"/>
              </a:defRPr>
            </a:lvl5pPr>
          </a:lstStyle>
          <a:p>
            <a:pPr lvl="0"/>
            <a:r>
              <a:rPr lang="en-US"/>
              <a:t>[ Title ]</a:t>
            </a:r>
          </a:p>
        </p:txBody>
      </p:sp>
      <p:sp>
        <p:nvSpPr>
          <p:cNvPr id="38" name="Text Placeholder 11"/>
          <p:cNvSpPr>
            <a:spLocks noGrp="1"/>
          </p:cNvSpPr>
          <p:nvPr>
            <p:ph type="body" sz="quarter" idx="30" hasCustomPrompt="1"/>
          </p:nvPr>
        </p:nvSpPr>
        <p:spPr>
          <a:xfrm>
            <a:off x="9330175" y="5511800"/>
            <a:ext cx="2779447" cy="640080"/>
          </a:xfrm>
        </p:spPr>
        <p:txBody>
          <a:bodyPr vert="horz" lIns="91440" tIns="45720" rIns="91440" bIns="45720" rtlCol="0">
            <a:noAutofit/>
          </a:bodyPr>
          <a:lstStyle>
            <a:lvl1pPr>
              <a:buFontTx/>
              <a:buNone/>
              <a:defRPr lang="en-US" sz="2520" dirty="0">
                <a:solidFill>
                  <a:schemeClr val="accent1"/>
                </a:solidFill>
                <a:latin typeface="Montserrat SemiBold" panose="00000700000000000000" pitchFamily="2" charset="0"/>
              </a:defRPr>
            </a:lvl1pPr>
          </a:lstStyle>
          <a:p>
            <a:pPr marL="0" lvl="0" indent="0">
              <a:spcBef>
                <a:spcPts val="0"/>
              </a:spcBef>
              <a:buFontTx/>
              <a:buNone/>
            </a:pPr>
            <a:r>
              <a:rPr lang="en-US"/>
              <a:t>Name Here</a:t>
            </a:r>
          </a:p>
        </p:txBody>
      </p:sp>
      <p:sp>
        <p:nvSpPr>
          <p:cNvPr id="39" name="Text Placeholder 13"/>
          <p:cNvSpPr>
            <a:spLocks noGrp="1"/>
          </p:cNvSpPr>
          <p:nvPr>
            <p:ph type="body" sz="quarter" idx="31" hasCustomPrompt="1"/>
          </p:nvPr>
        </p:nvSpPr>
        <p:spPr>
          <a:xfrm>
            <a:off x="9330175" y="6709329"/>
            <a:ext cx="2779447" cy="1878006"/>
          </a:xfrm>
        </p:spPr>
        <p:txBody>
          <a:bodyPr vert="horz" lIns="91440" tIns="45720" rIns="91440" bIns="45720" rtlCol="0">
            <a:normAutofit/>
          </a:bodyPr>
          <a:lstStyle>
            <a:lvl1pPr marL="0" indent="0">
              <a:spcBef>
                <a:spcPts val="0"/>
              </a:spcBef>
              <a:buFontTx/>
              <a:buNone/>
              <a:defRPr lang="en-US" sz="1680" dirty="0" smtClean="0"/>
            </a:lvl1pPr>
          </a:lstStyle>
          <a:p>
            <a:pPr marL="0" lvl="0" indent="0">
              <a:buFontTx/>
              <a:buNone/>
            </a:pPr>
            <a:r>
              <a:rPr lang="en-US"/>
              <a:t>Description</a:t>
            </a:r>
          </a:p>
        </p:txBody>
      </p:sp>
      <p:sp>
        <p:nvSpPr>
          <p:cNvPr id="40" name="Text Placeholder 13"/>
          <p:cNvSpPr>
            <a:spLocks noGrp="1"/>
          </p:cNvSpPr>
          <p:nvPr>
            <p:ph type="body" sz="quarter" idx="32" hasCustomPrompt="1"/>
          </p:nvPr>
        </p:nvSpPr>
        <p:spPr>
          <a:xfrm>
            <a:off x="9330175" y="6142219"/>
            <a:ext cx="2779447" cy="533400"/>
          </a:xfrm>
        </p:spPr>
        <p:txBody>
          <a:bodyPr vert="horz" lIns="91440" tIns="45720" rIns="91440" bIns="45720" rtlCol="0">
            <a:noAutofit/>
          </a:bodyPr>
          <a:lstStyle>
            <a:lvl1pPr marL="0" indent="0">
              <a:buFontTx/>
              <a:buNone/>
              <a:defRPr lang="en-US" sz="1680" i="1" dirty="0" smtClean="0">
                <a:latin typeface="Montserrat" panose="00000500000000000000" pitchFamily="2" charset="0"/>
              </a:defRPr>
            </a:lvl1pPr>
          </a:lstStyle>
          <a:p>
            <a:pPr marL="0" lvl="0" indent="0">
              <a:spcBef>
                <a:spcPts val="0"/>
              </a:spcBef>
            </a:pPr>
            <a:r>
              <a:rPr lang="en-US"/>
              <a:t>[ Title ]</a:t>
            </a:r>
          </a:p>
        </p:txBody>
      </p:sp>
      <p:sp>
        <p:nvSpPr>
          <p:cNvPr id="42" name="Title Placeholder 1">
            <a:extLst>
              <a:ext uri="{FF2B5EF4-FFF2-40B4-BE49-F238E27FC236}">
                <a16:creationId xmlns:a16="http://schemas.microsoft.com/office/drawing/2014/main" id="{D054C673-28BC-4DB0-95D7-3B7E492FC915}"/>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15686011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 image with caption">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853440" y="2098040"/>
            <a:ext cx="11094720" cy="6400800"/>
          </a:xfrm>
          <a:solidFill>
            <a:schemeClr val="bg2"/>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en-US">
                <a:solidFill>
                  <a:schemeClr val="lt1"/>
                </a:solidFill>
              </a:defRPr>
            </a:lvl1pPr>
          </a:lstStyle>
          <a:p>
            <a:pPr marL="0" lvl="0" algn="ctr"/>
            <a:r>
              <a:rPr lang="en-US"/>
              <a:t>Click icon to add picture</a:t>
            </a:r>
          </a:p>
        </p:txBody>
      </p:sp>
      <p:sp>
        <p:nvSpPr>
          <p:cNvPr id="12" name="Text Placeholder 11"/>
          <p:cNvSpPr>
            <a:spLocks noGrp="1"/>
          </p:cNvSpPr>
          <p:nvPr>
            <p:ph type="body" sz="quarter" idx="13"/>
          </p:nvPr>
        </p:nvSpPr>
        <p:spPr>
          <a:xfrm>
            <a:off x="6934200" y="7360920"/>
            <a:ext cx="4907280" cy="782320"/>
          </a:xfrm>
          <a:solidFill>
            <a:schemeClr val="accent1"/>
          </a:solidFill>
        </p:spPr>
        <p:txBody>
          <a:bodyPr tIns="54864">
            <a:noAutofit/>
          </a:bodyPr>
          <a:lstStyle>
            <a:lvl1pPr marL="0" indent="0" algn="l" defTabSz="1280129" rtl="0" eaLnBrk="1" latinLnBrk="0" hangingPunct="1">
              <a:spcBef>
                <a:spcPct val="20000"/>
              </a:spcBef>
              <a:buFont typeface="Arial" pitchFamily="34" charset="0"/>
              <a:buNone/>
              <a:defRPr lang="en-US" sz="2520" kern="1200" dirty="0">
                <a:solidFill>
                  <a:schemeClr val="bg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Master text styles</a:t>
            </a:r>
          </a:p>
        </p:txBody>
      </p:sp>
      <p:sp>
        <p:nvSpPr>
          <p:cNvPr id="18" name="Title Placeholder 1">
            <a:extLst>
              <a:ext uri="{FF2B5EF4-FFF2-40B4-BE49-F238E27FC236}">
                <a16:creationId xmlns:a16="http://schemas.microsoft.com/office/drawing/2014/main" id="{FEF8C136-2CF0-424D-A60B-6D15A5076971}"/>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15264653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with Content">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6584387" y="2453640"/>
            <a:ext cx="5547360" cy="924560"/>
          </a:xfrm>
        </p:spPr>
        <p:txBody>
          <a:bodyPr>
            <a:noAutofit/>
          </a:bodyPr>
          <a:lstStyle>
            <a:lvl1pPr marL="0" indent="0">
              <a:spcBef>
                <a:spcPts val="0"/>
              </a:spcBef>
              <a:buFontTx/>
              <a:buNone/>
              <a:defRPr lang="en-US" sz="294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Master text styles</a:t>
            </a:r>
          </a:p>
        </p:txBody>
      </p:sp>
      <p:sp>
        <p:nvSpPr>
          <p:cNvPr id="14" name="Text Placeholder 13"/>
          <p:cNvSpPr>
            <a:spLocks noGrp="1"/>
          </p:cNvSpPr>
          <p:nvPr>
            <p:ph type="body" sz="quarter" idx="14"/>
          </p:nvPr>
        </p:nvSpPr>
        <p:spPr>
          <a:xfrm>
            <a:off x="6584387" y="3454846"/>
            <a:ext cx="5547360" cy="5391322"/>
          </a:xfrm>
        </p:spPr>
        <p:txBody>
          <a:bodyPr vert="horz" lIns="91440" tIns="45720" rIns="91440" bIns="45720" rtlCol="0">
            <a:normAutofit/>
          </a:bodyPr>
          <a:lstStyle>
            <a:lvl1pPr>
              <a:spcBef>
                <a:spcPts val="0"/>
              </a:spcBef>
              <a:buFontTx/>
              <a:buNone/>
              <a:defRPr lang="en-US" sz="1680" dirty="0" smtClean="0"/>
            </a:lvl1pPr>
          </a:lstStyle>
          <a:p>
            <a:pPr marL="0" lvl="0" indent="0">
              <a:buFontTx/>
              <a:buNone/>
            </a:pPr>
            <a:r>
              <a:rPr lang="en-US"/>
              <a:t>Click to edit Master text styles</a:t>
            </a:r>
          </a:p>
        </p:txBody>
      </p:sp>
      <p:sp>
        <p:nvSpPr>
          <p:cNvPr id="6" name="Picture Placeholder 2"/>
          <p:cNvSpPr>
            <a:spLocks noGrp="1"/>
          </p:cNvSpPr>
          <p:nvPr>
            <p:ph type="pic" sz="quarter" idx="15"/>
          </p:nvPr>
        </p:nvSpPr>
        <p:spPr>
          <a:xfrm>
            <a:off x="930347" y="2445368"/>
            <a:ext cx="5227320" cy="6053473"/>
          </a:xfrm>
          <a:solidFill>
            <a:schemeClr val="bg2"/>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en-US">
                <a:solidFill>
                  <a:schemeClr val="lt1"/>
                </a:solidFill>
              </a:defRPr>
            </a:lvl1pPr>
          </a:lstStyle>
          <a:p>
            <a:pPr marL="0" lvl="0" algn="ctr"/>
            <a:r>
              <a:rPr lang="en-US"/>
              <a:t>Click icon to add picture</a:t>
            </a:r>
          </a:p>
        </p:txBody>
      </p:sp>
      <p:sp>
        <p:nvSpPr>
          <p:cNvPr id="13" name="Title Placeholder 1">
            <a:extLst>
              <a:ext uri="{FF2B5EF4-FFF2-40B4-BE49-F238E27FC236}">
                <a16:creationId xmlns:a16="http://schemas.microsoft.com/office/drawing/2014/main" id="{4755A5BE-5601-41CF-8919-689F5BC58C4A}"/>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1695043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ull slide Chart Layout">
    <p:spTree>
      <p:nvGrpSpPr>
        <p:cNvPr id="1" name=""/>
        <p:cNvGrpSpPr/>
        <p:nvPr/>
      </p:nvGrpSpPr>
      <p:grpSpPr>
        <a:xfrm>
          <a:off x="0" y="0"/>
          <a:ext cx="0" cy="0"/>
          <a:chOff x="0" y="0"/>
          <a:chExt cx="0" cy="0"/>
        </a:xfrm>
      </p:grpSpPr>
      <p:sp>
        <p:nvSpPr>
          <p:cNvPr id="6" name="Chart Placeholder 5"/>
          <p:cNvSpPr>
            <a:spLocks noGrp="1"/>
          </p:cNvSpPr>
          <p:nvPr>
            <p:ph type="chart" sz="quarter" idx="17"/>
          </p:nvPr>
        </p:nvSpPr>
        <p:spPr>
          <a:xfrm>
            <a:off x="746760" y="3662680"/>
            <a:ext cx="11308080" cy="4836160"/>
          </a:xfrm>
        </p:spPr>
        <p:txBody>
          <a:bodyPr>
            <a:normAutofit/>
          </a:bodyPr>
          <a:lstStyle>
            <a:lvl1pPr>
              <a:defRPr sz="1680"/>
            </a:lvl1pPr>
          </a:lstStyle>
          <a:p>
            <a:r>
              <a:rPr lang="en-US"/>
              <a:t>Click icon to add chart</a:t>
            </a:r>
          </a:p>
        </p:txBody>
      </p:sp>
      <p:sp>
        <p:nvSpPr>
          <p:cNvPr id="21" name="Text Placeholder 11"/>
          <p:cNvSpPr>
            <a:spLocks noGrp="1"/>
          </p:cNvSpPr>
          <p:nvPr>
            <p:ph type="body" sz="quarter" idx="13" hasCustomPrompt="1"/>
          </p:nvPr>
        </p:nvSpPr>
        <p:spPr>
          <a:xfrm>
            <a:off x="746760" y="2453640"/>
            <a:ext cx="5227320" cy="924560"/>
          </a:xfrm>
        </p:spPr>
        <p:txBody>
          <a:bodyPr>
            <a:normAutofit/>
          </a:bodyPr>
          <a:lstStyle>
            <a:lvl1pPr marL="0" indent="0">
              <a:spcBef>
                <a:spcPts val="0"/>
              </a:spcBef>
              <a:buFontTx/>
              <a:buNone/>
              <a:defRPr lang="en-US" sz="3360" kern="1200" baseline="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CHART Title</a:t>
            </a:r>
          </a:p>
        </p:txBody>
      </p:sp>
      <p:sp>
        <p:nvSpPr>
          <p:cNvPr id="17" name="Title Placeholder 1">
            <a:extLst>
              <a:ext uri="{FF2B5EF4-FFF2-40B4-BE49-F238E27FC236}">
                <a16:creationId xmlns:a16="http://schemas.microsoft.com/office/drawing/2014/main" id="{78D9A8F3-512D-4B81-BA52-BDFADB6C4919}"/>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30873299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rt  layout 1">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746760" y="2453640"/>
            <a:ext cx="5547360" cy="924560"/>
          </a:xfrm>
        </p:spPr>
        <p:txBody>
          <a:bodyPr>
            <a:normAutofit/>
          </a:bodyPr>
          <a:lstStyle>
            <a:lvl1pPr marL="0" indent="0">
              <a:spcBef>
                <a:spcPts val="0"/>
              </a:spcBef>
              <a:buFontTx/>
              <a:buNone/>
              <a:defRPr lang="en-US" sz="336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Master text styles</a:t>
            </a:r>
          </a:p>
        </p:txBody>
      </p:sp>
      <p:sp>
        <p:nvSpPr>
          <p:cNvPr id="14" name="Text Placeholder 13"/>
          <p:cNvSpPr>
            <a:spLocks noGrp="1"/>
          </p:cNvSpPr>
          <p:nvPr>
            <p:ph type="body" sz="quarter" idx="14"/>
          </p:nvPr>
        </p:nvSpPr>
        <p:spPr>
          <a:xfrm>
            <a:off x="746760" y="3454846"/>
            <a:ext cx="5547360" cy="5391322"/>
          </a:xfrm>
        </p:spPr>
        <p:txBody>
          <a:bodyPr vert="horz" lIns="91440" tIns="45720" rIns="91440" bIns="45720" rtlCol="0">
            <a:normAutofit/>
          </a:bodyPr>
          <a:lstStyle>
            <a:lvl1pPr>
              <a:spcBef>
                <a:spcPts val="0"/>
              </a:spcBef>
              <a:buFontTx/>
              <a:buNone/>
              <a:defRPr lang="en-US" sz="1680" dirty="0" smtClean="0"/>
            </a:lvl1pPr>
          </a:lstStyle>
          <a:p>
            <a:pPr marL="0" lvl="0" indent="0">
              <a:buFontTx/>
              <a:buNone/>
            </a:pPr>
            <a:r>
              <a:rPr lang="en-US"/>
              <a:t>Click to edit Master text styles</a:t>
            </a:r>
          </a:p>
        </p:txBody>
      </p:sp>
      <p:sp>
        <p:nvSpPr>
          <p:cNvPr id="4" name="Chart Placeholder 3"/>
          <p:cNvSpPr>
            <a:spLocks noGrp="1"/>
          </p:cNvSpPr>
          <p:nvPr>
            <p:ph type="chart" sz="quarter" idx="17"/>
          </p:nvPr>
        </p:nvSpPr>
        <p:spPr>
          <a:xfrm>
            <a:off x="6507480" y="2453640"/>
            <a:ext cx="5867400" cy="5974080"/>
          </a:xfrm>
        </p:spPr>
        <p:txBody>
          <a:bodyPr>
            <a:normAutofit/>
          </a:bodyPr>
          <a:lstStyle>
            <a:lvl1pPr marL="0" indent="0">
              <a:buNone/>
              <a:defRPr sz="1680"/>
            </a:lvl1pPr>
          </a:lstStyle>
          <a:p>
            <a:r>
              <a:rPr lang="en-US"/>
              <a:t>Click icon to add chart</a:t>
            </a:r>
          </a:p>
        </p:txBody>
      </p:sp>
      <p:sp>
        <p:nvSpPr>
          <p:cNvPr id="20" name="Title Placeholder 1">
            <a:extLst>
              <a:ext uri="{FF2B5EF4-FFF2-40B4-BE49-F238E27FC236}">
                <a16:creationId xmlns:a16="http://schemas.microsoft.com/office/drawing/2014/main" id="{CE1D9F8E-C9D6-43F9-AC33-77A04D2A9F63}"/>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29051309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rt  Layout 2">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746760" y="2453640"/>
            <a:ext cx="5547360" cy="924560"/>
          </a:xfrm>
        </p:spPr>
        <p:txBody>
          <a:bodyPr>
            <a:normAutofit/>
          </a:bodyPr>
          <a:lstStyle>
            <a:lvl1pPr marL="0" indent="0">
              <a:spcBef>
                <a:spcPts val="0"/>
              </a:spcBef>
              <a:buFontTx/>
              <a:buNone/>
              <a:defRPr lang="en-US" sz="336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Master text styles</a:t>
            </a:r>
          </a:p>
        </p:txBody>
      </p:sp>
      <p:sp>
        <p:nvSpPr>
          <p:cNvPr id="14" name="Text Placeholder 13"/>
          <p:cNvSpPr>
            <a:spLocks noGrp="1"/>
          </p:cNvSpPr>
          <p:nvPr>
            <p:ph type="body" sz="quarter" idx="14"/>
          </p:nvPr>
        </p:nvSpPr>
        <p:spPr>
          <a:xfrm>
            <a:off x="746760" y="3437745"/>
            <a:ext cx="5547360" cy="2560320"/>
          </a:xfrm>
        </p:spPr>
        <p:txBody>
          <a:bodyPr vert="horz" lIns="91440" tIns="45720" rIns="91440" bIns="45720" rtlCol="0">
            <a:normAutofit/>
          </a:bodyPr>
          <a:lstStyle>
            <a:lvl1pPr marL="0" indent="0">
              <a:spcBef>
                <a:spcPts val="0"/>
              </a:spcBef>
              <a:buFontTx/>
              <a:buNone/>
              <a:defRPr lang="en-US" sz="1680" dirty="0" smtClean="0"/>
            </a:lvl1pPr>
          </a:lstStyle>
          <a:p>
            <a:pPr marL="0" lvl="0" indent="0">
              <a:buFontTx/>
              <a:buNone/>
            </a:pPr>
            <a:r>
              <a:rPr lang="en-US"/>
              <a:t>Click to edit Master text styles</a:t>
            </a:r>
          </a:p>
        </p:txBody>
      </p:sp>
      <p:sp>
        <p:nvSpPr>
          <p:cNvPr id="20" name="Text Placeholder 11"/>
          <p:cNvSpPr>
            <a:spLocks noGrp="1"/>
          </p:cNvSpPr>
          <p:nvPr>
            <p:ph type="body" sz="quarter" idx="15"/>
          </p:nvPr>
        </p:nvSpPr>
        <p:spPr>
          <a:xfrm>
            <a:off x="746760" y="6096683"/>
            <a:ext cx="5547360" cy="979758"/>
          </a:xfrm>
        </p:spPr>
        <p:txBody>
          <a:bodyPr>
            <a:normAutofit/>
          </a:bodyPr>
          <a:lstStyle>
            <a:lvl1pPr marL="0" indent="0">
              <a:spcBef>
                <a:spcPts val="0"/>
              </a:spcBef>
              <a:buFontTx/>
              <a:buNone/>
              <a:defRPr lang="en-US" sz="336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Master text styles</a:t>
            </a:r>
          </a:p>
        </p:txBody>
      </p:sp>
      <p:sp>
        <p:nvSpPr>
          <p:cNvPr id="21" name="Text Placeholder 13"/>
          <p:cNvSpPr>
            <a:spLocks noGrp="1"/>
          </p:cNvSpPr>
          <p:nvPr>
            <p:ph type="body" sz="quarter" idx="16"/>
          </p:nvPr>
        </p:nvSpPr>
        <p:spPr>
          <a:xfrm>
            <a:off x="746760" y="7118472"/>
            <a:ext cx="5547360" cy="1724395"/>
          </a:xfrm>
        </p:spPr>
        <p:txBody>
          <a:bodyPr vert="horz" lIns="91440" tIns="45720" rIns="91440" bIns="45720" rtlCol="0">
            <a:normAutofit/>
          </a:bodyPr>
          <a:lstStyle>
            <a:lvl1pPr marL="0" indent="0">
              <a:spcBef>
                <a:spcPts val="0"/>
              </a:spcBef>
              <a:buFontTx/>
              <a:buNone/>
              <a:defRPr lang="en-US" sz="1680" dirty="0"/>
            </a:lvl1pPr>
          </a:lstStyle>
          <a:p>
            <a:pPr marL="0" lvl="0" indent="0">
              <a:buFontTx/>
              <a:buNone/>
            </a:pPr>
            <a:r>
              <a:rPr lang="en-US"/>
              <a:t>Click to edit Master text styles</a:t>
            </a:r>
          </a:p>
        </p:txBody>
      </p:sp>
      <p:sp>
        <p:nvSpPr>
          <p:cNvPr id="4" name="Chart Placeholder 3"/>
          <p:cNvSpPr>
            <a:spLocks noGrp="1"/>
          </p:cNvSpPr>
          <p:nvPr>
            <p:ph type="chart" sz="quarter" idx="17"/>
          </p:nvPr>
        </p:nvSpPr>
        <p:spPr>
          <a:xfrm>
            <a:off x="6507480" y="2453640"/>
            <a:ext cx="5867400" cy="5974080"/>
          </a:xfrm>
        </p:spPr>
        <p:txBody>
          <a:bodyPr vert="horz" lIns="91440" tIns="45720" rIns="91440" bIns="45720" rtlCol="0">
            <a:normAutofit/>
          </a:bodyPr>
          <a:lstStyle>
            <a:lvl1pPr>
              <a:defRPr lang="en-US" sz="1680" baseline="0" dirty="0"/>
            </a:lvl1pPr>
          </a:lstStyle>
          <a:p>
            <a:pPr marL="0" lvl="0" indent="0">
              <a:buFontTx/>
              <a:buNone/>
            </a:pPr>
            <a:r>
              <a:rPr lang="en-US"/>
              <a:t>Click icon to add chart</a:t>
            </a:r>
          </a:p>
        </p:txBody>
      </p:sp>
      <p:sp>
        <p:nvSpPr>
          <p:cNvPr id="18" name="Title Placeholder 1">
            <a:extLst>
              <a:ext uri="{FF2B5EF4-FFF2-40B4-BE49-F238E27FC236}">
                <a16:creationId xmlns:a16="http://schemas.microsoft.com/office/drawing/2014/main" id="{75C60402-55E9-464A-92C2-F2F39C4C09E3}"/>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747246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
    <p:spTree>
      <p:nvGrpSpPr>
        <p:cNvPr id="1" name=""/>
        <p:cNvGrpSpPr/>
        <p:nvPr/>
      </p:nvGrpSpPr>
      <p:grpSpPr>
        <a:xfrm>
          <a:off x="0" y="0"/>
          <a:ext cx="0" cy="0"/>
          <a:chOff x="0" y="0"/>
          <a:chExt cx="0" cy="0"/>
        </a:xfrm>
      </p:grpSpPr>
      <p:sp>
        <p:nvSpPr>
          <p:cNvPr id="37" name="Rounded Rectangle 36"/>
          <p:cNvSpPr/>
          <p:nvPr userDrawn="1"/>
        </p:nvSpPr>
        <p:spPr>
          <a:xfrm>
            <a:off x="6720840" y="6797207"/>
            <a:ext cx="4800600" cy="1292962"/>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a:p>
        </p:txBody>
      </p:sp>
      <p:sp>
        <p:nvSpPr>
          <p:cNvPr id="38" name="Oval 37"/>
          <p:cNvSpPr>
            <a:spLocks noChangeAspect="1"/>
          </p:cNvSpPr>
          <p:nvPr userDrawn="1"/>
        </p:nvSpPr>
        <p:spPr>
          <a:xfrm>
            <a:off x="6924599" y="7010567"/>
            <a:ext cx="649681" cy="866242"/>
          </a:xfrm>
          <a:prstGeom prst="ellipse">
            <a:avLst/>
          </a:prstGeom>
          <a:solidFill>
            <a:schemeClr val="accent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5">
              <a:solidFill>
                <a:schemeClr val="bg1"/>
              </a:solidFill>
              <a:latin typeface="Montserrat" panose="00000500000000000000" pitchFamily="2" charset="0"/>
            </a:endParaRPr>
          </a:p>
        </p:txBody>
      </p:sp>
      <p:sp>
        <p:nvSpPr>
          <p:cNvPr id="35" name="Rounded Rectangle 34"/>
          <p:cNvSpPr/>
          <p:nvPr userDrawn="1"/>
        </p:nvSpPr>
        <p:spPr>
          <a:xfrm>
            <a:off x="6720840" y="4658360"/>
            <a:ext cx="4800600" cy="1292962"/>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a:p>
        </p:txBody>
      </p:sp>
      <p:sp>
        <p:nvSpPr>
          <p:cNvPr id="36" name="Oval 35"/>
          <p:cNvSpPr>
            <a:spLocks noChangeAspect="1"/>
          </p:cNvSpPr>
          <p:nvPr userDrawn="1"/>
        </p:nvSpPr>
        <p:spPr>
          <a:xfrm>
            <a:off x="6924599" y="4871720"/>
            <a:ext cx="649681" cy="866242"/>
          </a:xfrm>
          <a:prstGeom prst="ellipse">
            <a:avLst/>
          </a:prstGeom>
          <a:solidFill>
            <a:schemeClr val="accent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5">
              <a:solidFill>
                <a:schemeClr val="bg1"/>
              </a:solidFill>
              <a:latin typeface="Montserrat" panose="00000500000000000000" pitchFamily="2" charset="0"/>
            </a:endParaRPr>
          </a:p>
        </p:txBody>
      </p:sp>
      <p:sp>
        <p:nvSpPr>
          <p:cNvPr id="32" name="Rounded Rectangle 31"/>
          <p:cNvSpPr/>
          <p:nvPr userDrawn="1"/>
        </p:nvSpPr>
        <p:spPr>
          <a:xfrm>
            <a:off x="6729489" y="2511958"/>
            <a:ext cx="4800600" cy="1292962"/>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a:p>
        </p:txBody>
      </p:sp>
      <p:sp>
        <p:nvSpPr>
          <p:cNvPr id="18" name="Rounded Rectangle 17"/>
          <p:cNvSpPr/>
          <p:nvPr userDrawn="1"/>
        </p:nvSpPr>
        <p:spPr>
          <a:xfrm>
            <a:off x="889670" y="2511958"/>
            <a:ext cx="4800600" cy="1292962"/>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a:p>
        </p:txBody>
      </p:sp>
      <p:sp>
        <p:nvSpPr>
          <p:cNvPr id="19" name="Oval 18"/>
          <p:cNvSpPr>
            <a:spLocks noChangeAspect="1"/>
          </p:cNvSpPr>
          <p:nvPr userDrawn="1"/>
        </p:nvSpPr>
        <p:spPr>
          <a:xfrm>
            <a:off x="1093429" y="2725318"/>
            <a:ext cx="649681" cy="866242"/>
          </a:xfrm>
          <a:prstGeom prst="ellipse">
            <a:avLst/>
          </a:prstGeom>
          <a:solidFill>
            <a:schemeClr val="accent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5">
              <a:solidFill>
                <a:schemeClr val="bg1"/>
              </a:solidFill>
              <a:latin typeface="Montserrat" panose="00000500000000000000" pitchFamily="2" charset="0"/>
            </a:endParaRPr>
          </a:p>
        </p:txBody>
      </p:sp>
      <p:sp>
        <p:nvSpPr>
          <p:cNvPr id="20" name="Rounded Rectangle 19"/>
          <p:cNvSpPr/>
          <p:nvPr userDrawn="1"/>
        </p:nvSpPr>
        <p:spPr>
          <a:xfrm>
            <a:off x="881021" y="4658360"/>
            <a:ext cx="4800600" cy="1292962"/>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a:p>
        </p:txBody>
      </p:sp>
      <p:sp>
        <p:nvSpPr>
          <p:cNvPr id="21" name="Oval 20"/>
          <p:cNvSpPr>
            <a:spLocks noChangeAspect="1"/>
          </p:cNvSpPr>
          <p:nvPr userDrawn="1"/>
        </p:nvSpPr>
        <p:spPr>
          <a:xfrm>
            <a:off x="1084780" y="4871720"/>
            <a:ext cx="649681" cy="866242"/>
          </a:xfrm>
          <a:prstGeom prst="ellipse">
            <a:avLst/>
          </a:prstGeom>
          <a:solidFill>
            <a:schemeClr val="accent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5">
              <a:solidFill>
                <a:schemeClr val="bg1"/>
              </a:solidFill>
              <a:latin typeface="Montserrat" panose="00000500000000000000" pitchFamily="2" charset="0"/>
            </a:endParaRPr>
          </a:p>
        </p:txBody>
      </p:sp>
      <p:sp>
        <p:nvSpPr>
          <p:cNvPr id="22" name="Rounded Rectangle 21"/>
          <p:cNvSpPr/>
          <p:nvPr userDrawn="1"/>
        </p:nvSpPr>
        <p:spPr>
          <a:xfrm>
            <a:off x="881021" y="6797207"/>
            <a:ext cx="4800600" cy="1292962"/>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a:p>
        </p:txBody>
      </p:sp>
      <p:sp>
        <p:nvSpPr>
          <p:cNvPr id="23" name="Oval 22"/>
          <p:cNvSpPr>
            <a:spLocks noChangeAspect="1"/>
          </p:cNvSpPr>
          <p:nvPr userDrawn="1"/>
        </p:nvSpPr>
        <p:spPr>
          <a:xfrm>
            <a:off x="1084780" y="7010567"/>
            <a:ext cx="649681" cy="866242"/>
          </a:xfrm>
          <a:prstGeom prst="ellipse">
            <a:avLst/>
          </a:prstGeom>
          <a:solidFill>
            <a:schemeClr val="accent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5">
              <a:solidFill>
                <a:schemeClr val="bg1"/>
              </a:solidFill>
              <a:latin typeface="Montserrat" panose="00000500000000000000" pitchFamily="2" charset="0"/>
            </a:endParaRPr>
          </a:p>
        </p:txBody>
      </p:sp>
      <p:sp>
        <p:nvSpPr>
          <p:cNvPr id="12" name="Text Placeholder 11"/>
          <p:cNvSpPr>
            <a:spLocks noGrp="1"/>
          </p:cNvSpPr>
          <p:nvPr>
            <p:ph type="body" sz="quarter" idx="13"/>
          </p:nvPr>
        </p:nvSpPr>
        <p:spPr>
          <a:xfrm>
            <a:off x="1813560" y="2777328"/>
            <a:ext cx="4160520" cy="782320"/>
          </a:xfrm>
        </p:spPr>
        <p:txBody>
          <a:bodyPr>
            <a:noAutofit/>
          </a:bodyPr>
          <a:lstStyle>
            <a:lvl1pPr marL="0" indent="0" algn="l" defTabSz="1280129" rtl="0" eaLnBrk="1" latinLnBrk="0" hangingPunct="1">
              <a:spcBef>
                <a:spcPct val="20000"/>
              </a:spcBef>
              <a:buFontTx/>
              <a:buNone/>
              <a:defRPr lang="en-US" sz="2520" kern="1200" dirty="0">
                <a:solidFill>
                  <a:schemeClr val="bg1"/>
                </a:solidFill>
                <a:latin typeface="Montserrat" panose="000005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Master text styles</a:t>
            </a:r>
          </a:p>
        </p:txBody>
      </p:sp>
      <p:sp>
        <p:nvSpPr>
          <p:cNvPr id="16" name="Text Placeholder 11"/>
          <p:cNvSpPr>
            <a:spLocks noGrp="1"/>
          </p:cNvSpPr>
          <p:nvPr>
            <p:ph type="body" sz="quarter" idx="14"/>
          </p:nvPr>
        </p:nvSpPr>
        <p:spPr>
          <a:xfrm>
            <a:off x="1813560" y="4925535"/>
            <a:ext cx="4160520" cy="782320"/>
          </a:xfrm>
        </p:spPr>
        <p:txBody>
          <a:bodyPr vert="horz" lIns="91440" tIns="45720" rIns="91440" bIns="45720" rtlCol="0">
            <a:noAutofit/>
          </a:bodyPr>
          <a:lstStyle>
            <a:lvl1pPr>
              <a:buFontTx/>
              <a:buNone/>
              <a:defRPr lang="en-US" sz="2520" dirty="0">
                <a:solidFill>
                  <a:schemeClr val="bg1"/>
                </a:solidFill>
                <a:latin typeface="Montserrat" panose="00000500000000000000" pitchFamily="2" charset="0"/>
              </a:defRPr>
            </a:lvl1pPr>
          </a:lstStyle>
          <a:p>
            <a:pPr marL="0" lvl="0" indent="0">
              <a:buNone/>
            </a:pPr>
            <a:r>
              <a:rPr lang="en-US"/>
              <a:t>Click to edit Master text styles</a:t>
            </a:r>
          </a:p>
        </p:txBody>
      </p:sp>
      <p:sp>
        <p:nvSpPr>
          <p:cNvPr id="17" name="Text Placeholder 11"/>
          <p:cNvSpPr>
            <a:spLocks noGrp="1"/>
          </p:cNvSpPr>
          <p:nvPr>
            <p:ph type="body" sz="quarter" idx="15"/>
          </p:nvPr>
        </p:nvSpPr>
        <p:spPr>
          <a:xfrm>
            <a:off x="1813560" y="7064382"/>
            <a:ext cx="4160520" cy="782320"/>
          </a:xfrm>
        </p:spPr>
        <p:txBody>
          <a:bodyPr vert="horz" lIns="91440" tIns="45720" rIns="91440" bIns="45720" rtlCol="0">
            <a:noAutofit/>
          </a:bodyPr>
          <a:lstStyle>
            <a:lvl1pPr>
              <a:buFontTx/>
              <a:buNone/>
              <a:defRPr lang="en-US" sz="2520" dirty="0">
                <a:solidFill>
                  <a:schemeClr val="bg1"/>
                </a:solidFill>
                <a:latin typeface="Montserrat" panose="00000500000000000000" pitchFamily="2" charset="0"/>
              </a:defRPr>
            </a:lvl1pPr>
          </a:lstStyle>
          <a:p>
            <a:pPr marL="0" lvl="0" indent="0">
              <a:buNone/>
            </a:pPr>
            <a:r>
              <a:rPr lang="en-US"/>
              <a:t>Click to edit Master text styles</a:t>
            </a:r>
          </a:p>
        </p:txBody>
      </p:sp>
      <p:sp>
        <p:nvSpPr>
          <p:cNvPr id="29" name="Text Placeholder 11"/>
          <p:cNvSpPr>
            <a:spLocks noGrp="1"/>
          </p:cNvSpPr>
          <p:nvPr>
            <p:ph type="body" sz="quarter" idx="16"/>
          </p:nvPr>
        </p:nvSpPr>
        <p:spPr>
          <a:xfrm>
            <a:off x="7648136" y="2777328"/>
            <a:ext cx="4160520" cy="782320"/>
          </a:xfrm>
        </p:spPr>
        <p:txBody>
          <a:bodyPr>
            <a:noAutofit/>
          </a:bodyPr>
          <a:lstStyle>
            <a:lvl1pPr marL="0" indent="0" algn="l" defTabSz="1280129" rtl="0" eaLnBrk="1" latinLnBrk="0" hangingPunct="1">
              <a:spcBef>
                <a:spcPct val="20000"/>
              </a:spcBef>
              <a:buFontTx/>
              <a:buNone/>
              <a:defRPr lang="en-US" sz="2520" kern="1200" dirty="0">
                <a:solidFill>
                  <a:schemeClr val="bg1"/>
                </a:solidFill>
                <a:latin typeface="Montserrat" panose="000005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Master text styles</a:t>
            </a:r>
          </a:p>
        </p:txBody>
      </p:sp>
      <p:sp>
        <p:nvSpPr>
          <p:cNvPr id="30" name="Text Placeholder 11"/>
          <p:cNvSpPr>
            <a:spLocks noGrp="1"/>
          </p:cNvSpPr>
          <p:nvPr>
            <p:ph type="body" sz="quarter" idx="17"/>
          </p:nvPr>
        </p:nvSpPr>
        <p:spPr>
          <a:xfrm>
            <a:off x="7648136" y="4925535"/>
            <a:ext cx="4160520" cy="782320"/>
          </a:xfrm>
        </p:spPr>
        <p:txBody>
          <a:bodyPr vert="horz" lIns="91440" tIns="45720" rIns="91440" bIns="45720" rtlCol="0">
            <a:noAutofit/>
          </a:bodyPr>
          <a:lstStyle>
            <a:lvl1pPr>
              <a:buFontTx/>
              <a:buNone/>
              <a:defRPr lang="en-US" sz="2520" dirty="0">
                <a:solidFill>
                  <a:schemeClr val="bg1"/>
                </a:solidFill>
                <a:latin typeface="Montserrat" panose="00000500000000000000" pitchFamily="2" charset="0"/>
              </a:defRPr>
            </a:lvl1pPr>
          </a:lstStyle>
          <a:p>
            <a:pPr marL="0" lvl="0" indent="0">
              <a:buNone/>
            </a:pPr>
            <a:r>
              <a:rPr lang="en-US"/>
              <a:t>Click to edit Master text styles</a:t>
            </a:r>
          </a:p>
        </p:txBody>
      </p:sp>
      <p:sp>
        <p:nvSpPr>
          <p:cNvPr id="31" name="Text Placeholder 11"/>
          <p:cNvSpPr>
            <a:spLocks noGrp="1"/>
          </p:cNvSpPr>
          <p:nvPr>
            <p:ph type="body" sz="quarter" idx="18"/>
          </p:nvPr>
        </p:nvSpPr>
        <p:spPr>
          <a:xfrm>
            <a:off x="7648136" y="7064382"/>
            <a:ext cx="4160520" cy="782320"/>
          </a:xfrm>
        </p:spPr>
        <p:txBody>
          <a:bodyPr vert="horz" lIns="91440" tIns="45720" rIns="91440" bIns="45720" rtlCol="0">
            <a:noAutofit/>
          </a:bodyPr>
          <a:lstStyle>
            <a:lvl1pPr>
              <a:buFontTx/>
              <a:buNone/>
              <a:defRPr lang="en-US" sz="2520" dirty="0">
                <a:solidFill>
                  <a:schemeClr val="bg1"/>
                </a:solidFill>
                <a:latin typeface="Montserrat" panose="00000500000000000000" pitchFamily="2" charset="0"/>
              </a:defRPr>
            </a:lvl1pPr>
          </a:lstStyle>
          <a:p>
            <a:pPr marL="0" lvl="0" indent="0">
              <a:buNone/>
            </a:pPr>
            <a:r>
              <a:rPr lang="en-US"/>
              <a:t>Click to edit Master text styles</a:t>
            </a:r>
          </a:p>
        </p:txBody>
      </p:sp>
      <p:sp>
        <p:nvSpPr>
          <p:cNvPr id="39" name="Oval 38"/>
          <p:cNvSpPr>
            <a:spLocks noChangeAspect="1"/>
          </p:cNvSpPr>
          <p:nvPr userDrawn="1"/>
        </p:nvSpPr>
        <p:spPr>
          <a:xfrm>
            <a:off x="6924599" y="2725318"/>
            <a:ext cx="649681" cy="866242"/>
          </a:xfrm>
          <a:prstGeom prst="ellipse">
            <a:avLst/>
          </a:prstGeom>
          <a:solidFill>
            <a:schemeClr val="accent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5">
              <a:solidFill>
                <a:schemeClr val="bg1"/>
              </a:solidFill>
              <a:latin typeface="Montserrat" panose="00000500000000000000" pitchFamily="2" charset="0"/>
            </a:endParaRPr>
          </a:p>
        </p:txBody>
      </p:sp>
      <p:sp>
        <p:nvSpPr>
          <p:cNvPr id="33" name="Content Placeholder 2"/>
          <p:cNvSpPr>
            <a:spLocks noGrp="1"/>
          </p:cNvSpPr>
          <p:nvPr>
            <p:ph sz="quarter" idx="20"/>
          </p:nvPr>
        </p:nvSpPr>
        <p:spPr>
          <a:xfrm>
            <a:off x="1182130" y="2836597"/>
            <a:ext cx="472227" cy="663786"/>
          </a:xfrm>
        </p:spPr>
        <p:txBody>
          <a:bodyPr vert="horz" lIns="91440" tIns="45720" rIns="91440" bIns="45720" rtlCol="0" anchor="ctr" anchorCtr="0">
            <a:noAutofit/>
          </a:bodyPr>
          <a:lstStyle>
            <a:lvl1pPr algn="ctr">
              <a:buFontTx/>
              <a:buNone/>
              <a:defRPr lang="en-US" sz="2205" smtClean="0">
                <a:solidFill>
                  <a:schemeClr val="bg1"/>
                </a:solidFill>
                <a:latin typeface="Montserrat" panose="00000500000000000000" pitchFamily="2" charset="0"/>
              </a:defRPr>
            </a:lvl1pPr>
            <a:lvl2pPr>
              <a:defRPr lang="en-US" smtClean="0">
                <a:solidFill>
                  <a:schemeClr val="tx1"/>
                </a:solidFill>
              </a:defRPr>
            </a:lvl2pPr>
            <a:lvl3pPr>
              <a:defRPr lang="en-US" smtClean="0">
                <a:solidFill>
                  <a:schemeClr val="tx1"/>
                </a:solidFill>
              </a:defRPr>
            </a:lvl3pPr>
            <a:lvl4pPr>
              <a:defRPr lang="en-US" smtClean="0">
                <a:solidFill>
                  <a:schemeClr val="tx1"/>
                </a:solidFill>
              </a:defRPr>
            </a:lvl4pPr>
            <a:lvl5pPr>
              <a:defRPr lang="en-US">
                <a:solidFill>
                  <a:schemeClr val="tx1"/>
                </a:solidFill>
              </a:defRPr>
            </a:lvl5pPr>
          </a:lstStyle>
          <a:p>
            <a:pPr marL="0" lvl="0" indent="0">
              <a:buFontTx/>
              <a:buNone/>
            </a:pPr>
            <a:r>
              <a:rPr lang="en-US"/>
              <a:t>Click to edit Master text styles</a:t>
            </a:r>
          </a:p>
        </p:txBody>
      </p:sp>
      <p:sp>
        <p:nvSpPr>
          <p:cNvPr id="34" name="Content Placeholder 2"/>
          <p:cNvSpPr>
            <a:spLocks noGrp="1"/>
          </p:cNvSpPr>
          <p:nvPr>
            <p:ph sz="quarter" idx="21"/>
          </p:nvPr>
        </p:nvSpPr>
        <p:spPr>
          <a:xfrm>
            <a:off x="1173481" y="4984803"/>
            <a:ext cx="472227" cy="663786"/>
          </a:xfrm>
        </p:spPr>
        <p:txBody>
          <a:bodyPr vert="horz" lIns="91440" tIns="45720" rIns="91440" bIns="45720" rtlCol="0" anchor="ctr" anchorCtr="0">
            <a:noAutofit/>
          </a:bodyPr>
          <a:lstStyle>
            <a:lvl1pPr algn="ctr">
              <a:buFontTx/>
              <a:buNone/>
              <a:defRPr lang="en-US" sz="2205" smtClean="0">
                <a:solidFill>
                  <a:schemeClr val="bg1"/>
                </a:solidFill>
                <a:latin typeface="Montserrat" panose="00000500000000000000" pitchFamily="2" charset="0"/>
              </a:defRPr>
            </a:lvl1pPr>
            <a:lvl2pPr>
              <a:defRPr lang="en-US" smtClean="0">
                <a:solidFill>
                  <a:schemeClr val="tx1"/>
                </a:solidFill>
              </a:defRPr>
            </a:lvl2pPr>
            <a:lvl3pPr>
              <a:defRPr lang="en-US" smtClean="0">
                <a:solidFill>
                  <a:schemeClr val="tx1"/>
                </a:solidFill>
              </a:defRPr>
            </a:lvl3pPr>
            <a:lvl4pPr>
              <a:defRPr lang="en-US" smtClean="0">
                <a:solidFill>
                  <a:schemeClr val="tx1"/>
                </a:solidFill>
              </a:defRPr>
            </a:lvl4pPr>
            <a:lvl5pPr>
              <a:defRPr lang="en-US">
                <a:solidFill>
                  <a:schemeClr val="tx1"/>
                </a:solidFill>
              </a:defRPr>
            </a:lvl5pPr>
          </a:lstStyle>
          <a:p>
            <a:pPr marL="0" lvl="0" indent="0">
              <a:buFontTx/>
              <a:buNone/>
            </a:pPr>
            <a:r>
              <a:rPr lang="en-US"/>
              <a:t>Click to edit Master text styles</a:t>
            </a:r>
          </a:p>
        </p:txBody>
      </p:sp>
      <p:sp>
        <p:nvSpPr>
          <p:cNvPr id="40" name="Content Placeholder 2"/>
          <p:cNvSpPr>
            <a:spLocks noGrp="1"/>
          </p:cNvSpPr>
          <p:nvPr>
            <p:ph sz="quarter" idx="22"/>
          </p:nvPr>
        </p:nvSpPr>
        <p:spPr>
          <a:xfrm>
            <a:off x="1164816" y="7123650"/>
            <a:ext cx="472227" cy="663786"/>
          </a:xfrm>
        </p:spPr>
        <p:txBody>
          <a:bodyPr vert="horz" lIns="91440" tIns="45720" rIns="91440" bIns="45720" rtlCol="0" anchor="ctr" anchorCtr="0">
            <a:noAutofit/>
          </a:bodyPr>
          <a:lstStyle>
            <a:lvl1pPr algn="ctr">
              <a:buFontTx/>
              <a:buNone/>
              <a:defRPr lang="en-US" sz="2205" smtClean="0">
                <a:solidFill>
                  <a:schemeClr val="bg1"/>
                </a:solidFill>
                <a:latin typeface="Montserrat" panose="00000500000000000000" pitchFamily="2" charset="0"/>
              </a:defRPr>
            </a:lvl1pPr>
            <a:lvl2pPr>
              <a:defRPr lang="en-US" smtClean="0">
                <a:solidFill>
                  <a:schemeClr val="tx1"/>
                </a:solidFill>
              </a:defRPr>
            </a:lvl2pPr>
            <a:lvl3pPr>
              <a:defRPr lang="en-US" smtClean="0">
                <a:solidFill>
                  <a:schemeClr val="tx1"/>
                </a:solidFill>
              </a:defRPr>
            </a:lvl3pPr>
            <a:lvl4pPr>
              <a:defRPr lang="en-US" smtClean="0">
                <a:solidFill>
                  <a:schemeClr val="tx1"/>
                </a:solidFill>
              </a:defRPr>
            </a:lvl4pPr>
            <a:lvl5pPr>
              <a:defRPr lang="en-US">
                <a:solidFill>
                  <a:schemeClr val="tx1"/>
                </a:solidFill>
              </a:defRPr>
            </a:lvl5pPr>
          </a:lstStyle>
          <a:p>
            <a:pPr marL="0" lvl="0" indent="0">
              <a:buFontTx/>
              <a:buNone/>
            </a:pPr>
            <a:r>
              <a:rPr lang="en-US"/>
              <a:t>Click to edit Master text styles</a:t>
            </a:r>
          </a:p>
        </p:txBody>
      </p:sp>
      <p:sp>
        <p:nvSpPr>
          <p:cNvPr id="41" name="Content Placeholder 2"/>
          <p:cNvSpPr>
            <a:spLocks noGrp="1"/>
          </p:cNvSpPr>
          <p:nvPr>
            <p:ph sz="quarter" idx="23"/>
          </p:nvPr>
        </p:nvSpPr>
        <p:spPr>
          <a:xfrm>
            <a:off x="7011579" y="2836597"/>
            <a:ext cx="472227" cy="663786"/>
          </a:xfrm>
        </p:spPr>
        <p:txBody>
          <a:bodyPr vert="horz" lIns="91440" tIns="45720" rIns="91440" bIns="45720" rtlCol="0" anchor="ctr" anchorCtr="0">
            <a:noAutofit/>
          </a:bodyPr>
          <a:lstStyle>
            <a:lvl1pPr algn="ctr">
              <a:buFontTx/>
              <a:buNone/>
              <a:defRPr lang="en-US" sz="2205" smtClean="0">
                <a:solidFill>
                  <a:schemeClr val="bg1"/>
                </a:solidFill>
                <a:latin typeface="Montserrat" panose="00000500000000000000" pitchFamily="2" charset="0"/>
              </a:defRPr>
            </a:lvl1pPr>
            <a:lvl2pPr>
              <a:defRPr lang="en-US" smtClean="0">
                <a:solidFill>
                  <a:schemeClr val="tx1"/>
                </a:solidFill>
              </a:defRPr>
            </a:lvl2pPr>
            <a:lvl3pPr>
              <a:defRPr lang="en-US" smtClean="0">
                <a:solidFill>
                  <a:schemeClr val="tx1"/>
                </a:solidFill>
              </a:defRPr>
            </a:lvl3pPr>
            <a:lvl4pPr>
              <a:defRPr lang="en-US" smtClean="0">
                <a:solidFill>
                  <a:schemeClr val="tx1"/>
                </a:solidFill>
              </a:defRPr>
            </a:lvl4pPr>
            <a:lvl5pPr>
              <a:defRPr lang="en-US">
                <a:solidFill>
                  <a:schemeClr val="tx1"/>
                </a:solidFill>
              </a:defRPr>
            </a:lvl5pPr>
          </a:lstStyle>
          <a:p>
            <a:pPr marL="0" lvl="0" indent="0">
              <a:buFontTx/>
              <a:buNone/>
            </a:pPr>
            <a:r>
              <a:rPr lang="en-US"/>
              <a:t>Click to edit Master text styles</a:t>
            </a:r>
          </a:p>
        </p:txBody>
      </p:sp>
      <p:sp>
        <p:nvSpPr>
          <p:cNvPr id="42" name="Content Placeholder 2"/>
          <p:cNvSpPr>
            <a:spLocks noGrp="1"/>
          </p:cNvSpPr>
          <p:nvPr>
            <p:ph sz="quarter" idx="24"/>
          </p:nvPr>
        </p:nvSpPr>
        <p:spPr>
          <a:xfrm>
            <a:off x="7002930" y="4984803"/>
            <a:ext cx="472227" cy="663786"/>
          </a:xfrm>
        </p:spPr>
        <p:txBody>
          <a:bodyPr vert="horz" lIns="91440" tIns="45720" rIns="91440" bIns="45720" rtlCol="0" anchor="ctr" anchorCtr="0">
            <a:noAutofit/>
          </a:bodyPr>
          <a:lstStyle>
            <a:lvl1pPr algn="ctr">
              <a:buFontTx/>
              <a:buNone/>
              <a:defRPr lang="en-US" sz="2205" smtClean="0">
                <a:solidFill>
                  <a:schemeClr val="bg1"/>
                </a:solidFill>
                <a:latin typeface="Montserrat" panose="00000500000000000000" pitchFamily="2" charset="0"/>
              </a:defRPr>
            </a:lvl1pPr>
            <a:lvl2pPr>
              <a:defRPr lang="en-US" smtClean="0">
                <a:solidFill>
                  <a:schemeClr val="tx1"/>
                </a:solidFill>
              </a:defRPr>
            </a:lvl2pPr>
            <a:lvl3pPr>
              <a:defRPr lang="en-US" smtClean="0">
                <a:solidFill>
                  <a:schemeClr val="tx1"/>
                </a:solidFill>
              </a:defRPr>
            </a:lvl3pPr>
            <a:lvl4pPr>
              <a:defRPr lang="en-US" smtClean="0">
                <a:solidFill>
                  <a:schemeClr val="tx1"/>
                </a:solidFill>
              </a:defRPr>
            </a:lvl4pPr>
            <a:lvl5pPr>
              <a:defRPr lang="en-US">
                <a:solidFill>
                  <a:schemeClr val="tx1"/>
                </a:solidFill>
              </a:defRPr>
            </a:lvl5pPr>
          </a:lstStyle>
          <a:p>
            <a:pPr marL="0" lvl="0" indent="0">
              <a:buFontTx/>
              <a:buNone/>
            </a:pPr>
            <a:r>
              <a:rPr lang="en-US"/>
              <a:t>Click to edit Master text styles</a:t>
            </a:r>
          </a:p>
        </p:txBody>
      </p:sp>
      <p:sp>
        <p:nvSpPr>
          <p:cNvPr id="43" name="Content Placeholder 2"/>
          <p:cNvSpPr>
            <a:spLocks noGrp="1"/>
          </p:cNvSpPr>
          <p:nvPr>
            <p:ph sz="quarter" idx="25"/>
          </p:nvPr>
        </p:nvSpPr>
        <p:spPr>
          <a:xfrm>
            <a:off x="7010470" y="7123650"/>
            <a:ext cx="472227" cy="663786"/>
          </a:xfrm>
        </p:spPr>
        <p:txBody>
          <a:bodyPr vert="horz" lIns="91440" tIns="45720" rIns="91440" bIns="45720" rtlCol="0" anchor="ctr" anchorCtr="0">
            <a:noAutofit/>
          </a:bodyPr>
          <a:lstStyle>
            <a:lvl1pPr algn="ctr">
              <a:buFontTx/>
              <a:buNone/>
              <a:defRPr lang="en-US" sz="2205" smtClean="0">
                <a:solidFill>
                  <a:schemeClr val="bg1"/>
                </a:solidFill>
                <a:latin typeface="Montserrat" panose="00000500000000000000" pitchFamily="2" charset="0"/>
              </a:defRPr>
            </a:lvl1pPr>
            <a:lvl2pPr>
              <a:defRPr lang="en-US" smtClean="0">
                <a:solidFill>
                  <a:schemeClr val="tx1"/>
                </a:solidFill>
              </a:defRPr>
            </a:lvl2pPr>
            <a:lvl3pPr>
              <a:defRPr lang="en-US" smtClean="0">
                <a:solidFill>
                  <a:schemeClr val="tx1"/>
                </a:solidFill>
              </a:defRPr>
            </a:lvl3pPr>
            <a:lvl4pPr>
              <a:defRPr lang="en-US" smtClean="0">
                <a:solidFill>
                  <a:schemeClr val="tx1"/>
                </a:solidFill>
              </a:defRPr>
            </a:lvl4pPr>
            <a:lvl5pPr>
              <a:defRPr lang="en-US">
                <a:solidFill>
                  <a:schemeClr val="tx1"/>
                </a:solidFill>
              </a:defRPr>
            </a:lvl5pPr>
          </a:lstStyle>
          <a:p>
            <a:pPr marL="0" lvl="0" indent="0">
              <a:buFontTx/>
              <a:buNone/>
            </a:pPr>
            <a:r>
              <a:rPr lang="en-US"/>
              <a:t>Click to edit Master text styles</a:t>
            </a:r>
          </a:p>
        </p:txBody>
      </p:sp>
      <p:sp>
        <p:nvSpPr>
          <p:cNvPr id="48" name="Title Placeholder 1">
            <a:extLst>
              <a:ext uri="{FF2B5EF4-FFF2-40B4-BE49-F238E27FC236}">
                <a16:creationId xmlns:a16="http://schemas.microsoft.com/office/drawing/2014/main" id="{F059BB4D-CD9A-4B7A-A7E0-53BC39F26154}"/>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15301631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 slide Smart Art Layout">
    <p:spTree>
      <p:nvGrpSpPr>
        <p:cNvPr id="1" name=""/>
        <p:cNvGrpSpPr/>
        <p:nvPr/>
      </p:nvGrpSpPr>
      <p:grpSpPr>
        <a:xfrm>
          <a:off x="0" y="0"/>
          <a:ext cx="0" cy="0"/>
          <a:chOff x="0" y="0"/>
          <a:chExt cx="0" cy="0"/>
        </a:xfrm>
      </p:grpSpPr>
      <p:sp>
        <p:nvSpPr>
          <p:cNvPr id="21" name="Text Placeholder 11"/>
          <p:cNvSpPr>
            <a:spLocks noGrp="1"/>
          </p:cNvSpPr>
          <p:nvPr>
            <p:ph type="body" sz="quarter" idx="13" hasCustomPrompt="1"/>
          </p:nvPr>
        </p:nvSpPr>
        <p:spPr>
          <a:xfrm>
            <a:off x="746760" y="2453640"/>
            <a:ext cx="5227320" cy="924560"/>
          </a:xfrm>
        </p:spPr>
        <p:txBody>
          <a:bodyPr>
            <a:normAutofit/>
          </a:bodyPr>
          <a:lstStyle>
            <a:lvl1pPr marL="0" indent="0">
              <a:spcBef>
                <a:spcPts val="0"/>
              </a:spcBef>
              <a:buFontTx/>
              <a:buNone/>
              <a:defRPr lang="en-US" sz="3360" kern="1200" baseline="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SMART ART Title</a:t>
            </a:r>
          </a:p>
        </p:txBody>
      </p:sp>
      <p:sp>
        <p:nvSpPr>
          <p:cNvPr id="4" name="SmartArt Placeholder 3"/>
          <p:cNvSpPr>
            <a:spLocks noGrp="1"/>
          </p:cNvSpPr>
          <p:nvPr>
            <p:ph type="dgm" sz="quarter" idx="15"/>
          </p:nvPr>
        </p:nvSpPr>
        <p:spPr>
          <a:xfrm>
            <a:off x="746760" y="3662680"/>
            <a:ext cx="11308080" cy="4836160"/>
          </a:xfrm>
        </p:spPr>
        <p:txBody>
          <a:bodyPr/>
          <a:lstStyle/>
          <a:p>
            <a:r>
              <a:rPr lang="en-US"/>
              <a:t>Click icon to add SmartArt graphic</a:t>
            </a:r>
          </a:p>
        </p:txBody>
      </p:sp>
      <p:sp>
        <p:nvSpPr>
          <p:cNvPr id="17" name="Title Placeholder 1">
            <a:extLst>
              <a:ext uri="{FF2B5EF4-FFF2-40B4-BE49-F238E27FC236}">
                <a16:creationId xmlns:a16="http://schemas.microsoft.com/office/drawing/2014/main" id="{1DB48EB4-59B3-4A40-B1BD-D5941178D030}"/>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6523339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mart Art layout 1">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746760" y="2453640"/>
            <a:ext cx="5547360" cy="924560"/>
          </a:xfrm>
        </p:spPr>
        <p:txBody>
          <a:bodyPr>
            <a:noAutofit/>
          </a:bodyPr>
          <a:lstStyle>
            <a:lvl1pPr marL="0" indent="0">
              <a:spcBef>
                <a:spcPts val="0"/>
              </a:spcBef>
              <a:buFontTx/>
              <a:buNone/>
              <a:defRPr lang="en-US" sz="294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Master text styles</a:t>
            </a:r>
          </a:p>
        </p:txBody>
      </p:sp>
      <p:sp>
        <p:nvSpPr>
          <p:cNvPr id="14" name="Text Placeholder 13"/>
          <p:cNvSpPr>
            <a:spLocks noGrp="1"/>
          </p:cNvSpPr>
          <p:nvPr>
            <p:ph type="body" sz="quarter" idx="14"/>
          </p:nvPr>
        </p:nvSpPr>
        <p:spPr>
          <a:xfrm>
            <a:off x="746760" y="3391998"/>
            <a:ext cx="5547360" cy="5391322"/>
          </a:xfrm>
        </p:spPr>
        <p:txBody>
          <a:bodyPr vert="horz" lIns="91440" tIns="45720" rIns="91440" bIns="45720" rtlCol="0">
            <a:normAutofit/>
          </a:bodyPr>
          <a:lstStyle>
            <a:lvl1pPr marL="0" indent="0">
              <a:spcBef>
                <a:spcPts val="0"/>
              </a:spcBef>
              <a:buFontTx/>
              <a:buNone/>
              <a:defRPr lang="en-US" sz="1680" dirty="0" smtClean="0"/>
            </a:lvl1pPr>
          </a:lstStyle>
          <a:p>
            <a:pPr marL="0" lvl="0" indent="0">
              <a:buFontTx/>
              <a:buNone/>
            </a:pPr>
            <a:r>
              <a:rPr lang="en-US"/>
              <a:t>Click to edit Master text styles</a:t>
            </a:r>
          </a:p>
        </p:txBody>
      </p:sp>
      <p:sp>
        <p:nvSpPr>
          <p:cNvPr id="3" name="SmartArt Placeholder 2"/>
          <p:cNvSpPr>
            <a:spLocks noGrp="1"/>
          </p:cNvSpPr>
          <p:nvPr>
            <p:ph type="dgm" sz="quarter" idx="17"/>
          </p:nvPr>
        </p:nvSpPr>
        <p:spPr>
          <a:xfrm>
            <a:off x="6507480" y="2453640"/>
            <a:ext cx="5654040" cy="5974080"/>
          </a:xfrm>
        </p:spPr>
        <p:txBody>
          <a:bodyPr vert="horz" lIns="91440" tIns="45720" rIns="91440" bIns="45720" rtlCol="0">
            <a:normAutofit/>
          </a:bodyPr>
          <a:lstStyle>
            <a:lvl1pPr>
              <a:buFontTx/>
              <a:buNone/>
              <a:defRPr lang="en-US" sz="1680" baseline="0" dirty="0"/>
            </a:lvl1pPr>
          </a:lstStyle>
          <a:p>
            <a:pPr marL="0" lvl="0" indent="0">
              <a:buFontTx/>
              <a:buNone/>
            </a:pPr>
            <a:r>
              <a:rPr lang="en-US"/>
              <a:t>Click icon to add SmartArt graphic</a:t>
            </a:r>
          </a:p>
        </p:txBody>
      </p:sp>
      <p:sp>
        <p:nvSpPr>
          <p:cNvPr id="20" name="Title Placeholder 1">
            <a:extLst>
              <a:ext uri="{FF2B5EF4-FFF2-40B4-BE49-F238E27FC236}">
                <a16:creationId xmlns:a16="http://schemas.microsoft.com/office/drawing/2014/main" id="{84B6EC9A-0F09-4F26-98F6-FE27640F92F7}"/>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24266758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mart Art layout 2">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746760" y="2453640"/>
            <a:ext cx="5547360" cy="924560"/>
          </a:xfrm>
        </p:spPr>
        <p:txBody>
          <a:bodyPr>
            <a:noAutofit/>
          </a:bodyPr>
          <a:lstStyle>
            <a:lvl1pPr marL="0" indent="0">
              <a:spcBef>
                <a:spcPts val="0"/>
              </a:spcBef>
              <a:buFontTx/>
              <a:buNone/>
              <a:defRPr lang="en-US" sz="252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Master text styles</a:t>
            </a:r>
          </a:p>
        </p:txBody>
      </p:sp>
      <p:sp>
        <p:nvSpPr>
          <p:cNvPr id="14" name="Text Placeholder 13"/>
          <p:cNvSpPr>
            <a:spLocks noGrp="1"/>
          </p:cNvSpPr>
          <p:nvPr>
            <p:ph type="body" sz="quarter" idx="14"/>
          </p:nvPr>
        </p:nvSpPr>
        <p:spPr>
          <a:xfrm>
            <a:off x="746760" y="3378200"/>
            <a:ext cx="5547360" cy="2560320"/>
          </a:xfrm>
        </p:spPr>
        <p:txBody>
          <a:bodyPr vert="horz" lIns="91440" tIns="45720" rIns="91440" bIns="45720" rtlCol="0">
            <a:normAutofit/>
          </a:bodyPr>
          <a:lstStyle>
            <a:lvl1pPr marL="0" indent="0">
              <a:spcBef>
                <a:spcPts val="0"/>
              </a:spcBef>
              <a:buFontTx/>
              <a:buNone/>
              <a:defRPr lang="en-US" sz="1680" dirty="0" smtClean="0"/>
            </a:lvl1pPr>
          </a:lstStyle>
          <a:p>
            <a:pPr marL="0" lvl="0" indent="0">
              <a:buFontTx/>
              <a:buNone/>
            </a:pPr>
            <a:r>
              <a:rPr lang="en-US"/>
              <a:t>Click to edit Master text styles</a:t>
            </a:r>
          </a:p>
        </p:txBody>
      </p:sp>
      <p:sp>
        <p:nvSpPr>
          <p:cNvPr id="20" name="Text Placeholder 11"/>
          <p:cNvSpPr>
            <a:spLocks noGrp="1"/>
          </p:cNvSpPr>
          <p:nvPr>
            <p:ph type="body" sz="quarter" idx="15"/>
          </p:nvPr>
        </p:nvSpPr>
        <p:spPr>
          <a:xfrm>
            <a:off x="746760" y="6096682"/>
            <a:ext cx="5547360" cy="921715"/>
          </a:xfrm>
        </p:spPr>
        <p:txBody>
          <a:bodyPr>
            <a:noAutofit/>
          </a:bodyPr>
          <a:lstStyle>
            <a:lvl1pPr marL="0" indent="0">
              <a:spcBef>
                <a:spcPts val="0"/>
              </a:spcBef>
              <a:buFontTx/>
              <a:buNone/>
              <a:defRPr lang="en-US" sz="252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Master text styles</a:t>
            </a:r>
          </a:p>
        </p:txBody>
      </p:sp>
      <p:sp>
        <p:nvSpPr>
          <p:cNvPr id="3" name="SmartArt Placeholder 2"/>
          <p:cNvSpPr>
            <a:spLocks noGrp="1"/>
          </p:cNvSpPr>
          <p:nvPr>
            <p:ph type="dgm" sz="quarter" idx="17"/>
          </p:nvPr>
        </p:nvSpPr>
        <p:spPr>
          <a:xfrm>
            <a:off x="6507480" y="2453640"/>
            <a:ext cx="5654040" cy="5974080"/>
          </a:xfrm>
        </p:spPr>
        <p:txBody>
          <a:bodyPr vert="horz" lIns="91440" tIns="45720" rIns="91440" bIns="45720" rtlCol="0">
            <a:normAutofit/>
          </a:bodyPr>
          <a:lstStyle>
            <a:lvl1pPr marL="400040" indent="-400040">
              <a:buFontTx/>
              <a:buNone/>
              <a:defRPr lang="en-US" sz="1680" baseline="0" dirty="0"/>
            </a:lvl1pPr>
          </a:lstStyle>
          <a:p>
            <a:pPr marL="0" lvl="0" indent="0">
              <a:buFontTx/>
              <a:buNone/>
            </a:pPr>
            <a:r>
              <a:rPr lang="en-US"/>
              <a:t>Click icon to add SmartArt graphic</a:t>
            </a:r>
          </a:p>
        </p:txBody>
      </p:sp>
      <p:sp>
        <p:nvSpPr>
          <p:cNvPr id="11" name="Text Placeholder 13"/>
          <p:cNvSpPr>
            <a:spLocks noGrp="1"/>
          </p:cNvSpPr>
          <p:nvPr>
            <p:ph type="body" sz="quarter" idx="18"/>
          </p:nvPr>
        </p:nvSpPr>
        <p:spPr>
          <a:xfrm>
            <a:off x="746760" y="7019894"/>
            <a:ext cx="5547360" cy="1564640"/>
          </a:xfrm>
        </p:spPr>
        <p:txBody>
          <a:bodyPr vert="horz" lIns="91440" tIns="45720" rIns="91440" bIns="45720" rtlCol="0">
            <a:normAutofit/>
          </a:bodyPr>
          <a:lstStyle>
            <a:lvl1pPr marL="0" indent="0">
              <a:spcBef>
                <a:spcPts val="0"/>
              </a:spcBef>
              <a:buFontTx/>
              <a:buNone/>
              <a:defRPr lang="en-US" sz="1680" baseline="0" dirty="0" smtClean="0"/>
            </a:lvl1pPr>
          </a:lstStyle>
          <a:p>
            <a:pPr marL="0" lvl="0" indent="0">
              <a:buFontTx/>
              <a:buNone/>
            </a:pPr>
            <a:r>
              <a:rPr lang="en-US"/>
              <a:t>Click to edit Master text styles</a:t>
            </a:r>
          </a:p>
        </p:txBody>
      </p:sp>
      <p:sp>
        <p:nvSpPr>
          <p:cNvPr id="15" name="Title Placeholder 1">
            <a:extLst>
              <a:ext uri="{FF2B5EF4-FFF2-40B4-BE49-F238E27FC236}">
                <a16:creationId xmlns:a16="http://schemas.microsoft.com/office/drawing/2014/main" id="{BC155680-434C-4260-842F-792F88B98771}"/>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4106385034"/>
      </p:ext>
    </p:extLst>
  </p:cSld>
  <p:clrMapOvr>
    <a:masterClrMapping/>
  </p:clrMapOvr>
  <p:extLst>
    <p:ext uri="{DCECCB84-F9BA-43D5-87BE-67443E8EF086}">
      <p15:sldGuideLst xmlns:p15="http://schemas.microsoft.com/office/powerpoint/2012/main">
        <p15:guide id="1" orient="horz" pos="1136">
          <p15:clr>
            <a:srgbClr val="FBAE40"/>
          </p15:clr>
        </p15:guide>
        <p15:guide id="2" pos="439">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Multi column text boxes">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942666" y="5758166"/>
            <a:ext cx="2062804" cy="780898"/>
          </a:xfrm>
        </p:spPr>
        <p:txBody>
          <a:bodyPr anchor="ctr" anchorCtr="0">
            <a:noAutofit/>
          </a:bodyPr>
          <a:lstStyle>
            <a:lvl1pPr marL="0" indent="0" algn="ctr">
              <a:spcBef>
                <a:spcPts val="0"/>
              </a:spcBef>
              <a:buFontTx/>
              <a:buNone/>
              <a:defRPr lang="en-US" sz="2100" kern="1200" dirty="0" smtClean="0">
                <a:solidFill>
                  <a:schemeClr val="accent1"/>
                </a:solidFill>
                <a:latin typeface="Montserrat SemiBold" panose="00000700000000000000" pitchFamily="2" charset="0"/>
                <a:ea typeface="+mn-ea"/>
                <a:cs typeface="+mn-cs"/>
              </a:defRPr>
            </a:lvl1pPr>
            <a:lvl2pPr marL="640049" indent="0">
              <a:buFontTx/>
              <a:buNone/>
              <a:defRPr/>
            </a:lvl2pPr>
            <a:lvl3pPr marL="1280097" indent="0">
              <a:buFontTx/>
              <a:buNone/>
              <a:defRPr/>
            </a:lvl3pPr>
            <a:lvl4pPr marL="1920144" indent="0">
              <a:buFontTx/>
              <a:buNone/>
              <a:defRPr/>
            </a:lvl4pPr>
            <a:lvl5pPr marL="2560192" indent="0">
              <a:buFontTx/>
              <a:buNone/>
              <a:defRPr/>
            </a:lvl5pPr>
          </a:lstStyle>
          <a:p>
            <a:pPr lvl="0"/>
            <a:r>
              <a:rPr lang="en-US"/>
              <a:t>CLICK TO EDIT </a:t>
            </a:r>
          </a:p>
        </p:txBody>
      </p:sp>
      <p:sp>
        <p:nvSpPr>
          <p:cNvPr id="4" name="Text Placeholder 3"/>
          <p:cNvSpPr>
            <a:spLocks noGrp="1"/>
          </p:cNvSpPr>
          <p:nvPr>
            <p:ph type="body" sz="quarter" idx="19" hasCustomPrompt="1"/>
          </p:nvPr>
        </p:nvSpPr>
        <p:spPr>
          <a:xfrm>
            <a:off x="942666" y="6371907"/>
            <a:ext cx="2062804" cy="2126935"/>
          </a:xfrm>
        </p:spPr>
        <p:txBody>
          <a:bodyPr/>
          <a:lstStyle>
            <a:lvl1pPr marL="0" indent="0" algn="ctr">
              <a:spcBef>
                <a:spcPts val="0"/>
              </a:spcBef>
              <a:buFontTx/>
              <a:buNone/>
              <a:defRPr/>
            </a:lvl1pPr>
          </a:lstStyle>
          <a:p>
            <a:pPr lvl="0"/>
            <a:r>
              <a:rPr lang="en-US"/>
              <a:t>Click to edit Master text </a:t>
            </a:r>
            <a:r>
              <a:rPr lang="en-US" err="1"/>
              <a:t>stylesth</a:t>
            </a:r>
            <a:r>
              <a:rPr lang="en-US"/>
              <a:t> level</a:t>
            </a:r>
          </a:p>
        </p:txBody>
      </p:sp>
      <p:sp>
        <p:nvSpPr>
          <p:cNvPr id="38" name="Text Placeholder 11"/>
          <p:cNvSpPr>
            <a:spLocks noGrp="1"/>
          </p:cNvSpPr>
          <p:nvPr>
            <p:ph type="body" sz="quarter" idx="20" hasCustomPrompt="1"/>
          </p:nvPr>
        </p:nvSpPr>
        <p:spPr>
          <a:xfrm>
            <a:off x="9783717" y="5758166"/>
            <a:ext cx="2062804" cy="780898"/>
          </a:xfrm>
        </p:spPr>
        <p:txBody>
          <a:bodyPr anchor="ctr" anchorCtr="0">
            <a:noAutofit/>
          </a:bodyPr>
          <a:lstStyle>
            <a:lvl1pPr marL="0" indent="0" algn="ctr">
              <a:spcBef>
                <a:spcPts val="0"/>
              </a:spcBef>
              <a:buFontTx/>
              <a:buNone/>
              <a:defRPr lang="en-US" sz="2100" kern="1200" dirty="0" smtClean="0">
                <a:solidFill>
                  <a:schemeClr val="accent1"/>
                </a:solidFill>
                <a:latin typeface="Montserrat SemiBold" panose="00000700000000000000" pitchFamily="2" charset="0"/>
                <a:ea typeface="+mn-ea"/>
                <a:cs typeface="+mn-cs"/>
              </a:defRPr>
            </a:lvl1pPr>
            <a:lvl2pPr marL="640049" indent="0">
              <a:buFontTx/>
              <a:buNone/>
              <a:defRPr/>
            </a:lvl2pPr>
            <a:lvl3pPr marL="1280097" indent="0">
              <a:buFontTx/>
              <a:buNone/>
              <a:defRPr/>
            </a:lvl3pPr>
            <a:lvl4pPr marL="1920144" indent="0">
              <a:buFontTx/>
              <a:buNone/>
              <a:defRPr/>
            </a:lvl4pPr>
            <a:lvl5pPr marL="2560192" indent="0">
              <a:buFontTx/>
              <a:buNone/>
              <a:defRPr/>
            </a:lvl5pPr>
          </a:lstStyle>
          <a:p>
            <a:pPr lvl="0"/>
            <a:r>
              <a:rPr lang="en-US"/>
              <a:t>CLICK TO EDIT </a:t>
            </a:r>
          </a:p>
        </p:txBody>
      </p:sp>
      <p:sp>
        <p:nvSpPr>
          <p:cNvPr id="41" name="Text Placeholder 11"/>
          <p:cNvSpPr>
            <a:spLocks noGrp="1"/>
          </p:cNvSpPr>
          <p:nvPr>
            <p:ph type="body" sz="quarter" idx="22" hasCustomPrompt="1"/>
          </p:nvPr>
        </p:nvSpPr>
        <p:spPr>
          <a:xfrm>
            <a:off x="3152928" y="5758166"/>
            <a:ext cx="2062804" cy="780898"/>
          </a:xfrm>
        </p:spPr>
        <p:txBody>
          <a:bodyPr anchor="ctr" anchorCtr="0">
            <a:noAutofit/>
          </a:bodyPr>
          <a:lstStyle>
            <a:lvl1pPr marL="0" indent="0" algn="ctr">
              <a:spcBef>
                <a:spcPts val="0"/>
              </a:spcBef>
              <a:buFontTx/>
              <a:buNone/>
              <a:defRPr lang="en-US" sz="2100" kern="1200" dirty="0" smtClean="0">
                <a:solidFill>
                  <a:schemeClr val="accent1"/>
                </a:solidFill>
                <a:latin typeface="Montserrat SemiBold" panose="00000700000000000000" pitchFamily="2" charset="0"/>
                <a:ea typeface="+mn-ea"/>
                <a:cs typeface="+mn-cs"/>
              </a:defRPr>
            </a:lvl1pPr>
            <a:lvl2pPr marL="640049" indent="0">
              <a:buFontTx/>
              <a:buNone/>
              <a:defRPr/>
            </a:lvl2pPr>
            <a:lvl3pPr marL="1280097" indent="0">
              <a:buFontTx/>
              <a:buNone/>
              <a:defRPr/>
            </a:lvl3pPr>
            <a:lvl4pPr marL="1920144" indent="0">
              <a:buFontTx/>
              <a:buNone/>
              <a:defRPr/>
            </a:lvl4pPr>
            <a:lvl5pPr marL="2560192" indent="0">
              <a:buFontTx/>
              <a:buNone/>
              <a:defRPr/>
            </a:lvl5pPr>
          </a:lstStyle>
          <a:p>
            <a:pPr lvl="0"/>
            <a:r>
              <a:rPr lang="en-US"/>
              <a:t>CLICK TO EDIT </a:t>
            </a:r>
          </a:p>
        </p:txBody>
      </p:sp>
      <p:sp>
        <p:nvSpPr>
          <p:cNvPr id="42" name="Text Placeholder 11"/>
          <p:cNvSpPr>
            <a:spLocks noGrp="1"/>
          </p:cNvSpPr>
          <p:nvPr>
            <p:ph type="body" sz="quarter" idx="23" hasCustomPrompt="1"/>
          </p:nvPr>
        </p:nvSpPr>
        <p:spPr>
          <a:xfrm>
            <a:off x="5363191" y="5758166"/>
            <a:ext cx="2062804" cy="780898"/>
          </a:xfrm>
        </p:spPr>
        <p:txBody>
          <a:bodyPr anchor="ctr" anchorCtr="0">
            <a:noAutofit/>
          </a:bodyPr>
          <a:lstStyle>
            <a:lvl1pPr marL="0" indent="0" algn="ctr">
              <a:spcBef>
                <a:spcPts val="0"/>
              </a:spcBef>
              <a:buFontTx/>
              <a:buNone/>
              <a:defRPr lang="en-US" sz="2100" kern="1200" dirty="0" smtClean="0">
                <a:solidFill>
                  <a:schemeClr val="accent1"/>
                </a:solidFill>
                <a:latin typeface="Montserrat SemiBold" panose="00000700000000000000" pitchFamily="2" charset="0"/>
                <a:ea typeface="+mn-ea"/>
                <a:cs typeface="+mn-cs"/>
              </a:defRPr>
            </a:lvl1pPr>
            <a:lvl2pPr marL="640049" indent="0">
              <a:buFontTx/>
              <a:buNone/>
              <a:defRPr/>
            </a:lvl2pPr>
            <a:lvl3pPr marL="1280097" indent="0">
              <a:buFontTx/>
              <a:buNone/>
              <a:defRPr/>
            </a:lvl3pPr>
            <a:lvl4pPr marL="1920144" indent="0">
              <a:buFontTx/>
              <a:buNone/>
              <a:defRPr/>
            </a:lvl4pPr>
            <a:lvl5pPr marL="2560192" indent="0">
              <a:buFontTx/>
              <a:buNone/>
              <a:defRPr/>
            </a:lvl5pPr>
          </a:lstStyle>
          <a:p>
            <a:pPr lvl="0"/>
            <a:r>
              <a:rPr lang="en-US"/>
              <a:t>CLICK TO EDIT </a:t>
            </a:r>
          </a:p>
        </p:txBody>
      </p:sp>
      <p:sp>
        <p:nvSpPr>
          <p:cNvPr id="43" name="Text Placeholder 11"/>
          <p:cNvSpPr>
            <a:spLocks noGrp="1"/>
          </p:cNvSpPr>
          <p:nvPr>
            <p:ph type="body" sz="quarter" idx="24" hasCustomPrompt="1"/>
          </p:nvPr>
        </p:nvSpPr>
        <p:spPr>
          <a:xfrm>
            <a:off x="7573454" y="5758166"/>
            <a:ext cx="2062804" cy="780898"/>
          </a:xfrm>
        </p:spPr>
        <p:txBody>
          <a:bodyPr anchor="ctr" anchorCtr="0">
            <a:noAutofit/>
          </a:bodyPr>
          <a:lstStyle>
            <a:lvl1pPr marL="0" indent="0" algn="ctr">
              <a:spcBef>
                <a:spcPts val="0"/>
              </a:spcBef>
              <a:buFontTx/>
              <a:buNone/>
              <a:defRPr lang="en-US" sz="2100" kern="1200" dirty="0" smtClean="0">
                <a:solidFill>
                  <a:schemeClr val="accent1"/>
                </a:solidFill>
                <a:latin typeface="Montserrat SemiBold" panose="00000700000000000000" pitchFamily="2" charset="0"/>
                <a:ea typeface="+mn-ea"/>
                <a:cs typeface="+mn-cs"/>
              </a:defRPr>
            </a:lvl1pPr>
            <a:lvl2pPr marL="640049" indent="0">
              <a:buFontTx/>
              <a:buNone/>
              <a:defRPr/>
            </a:lvl2pPr>
            <a:lvl3pPr marL="1280097" indent="0">
              <a:buFontTx/>
              <a:buNone/>
              <a:defRPr/>
            </a:lvl3pPr>
            <a:lvl4pPr marL="1920144" indent="0">
              <a:buFontTx/>
              <a:buNone/>
              <a:defRPr/>
            </a:lvl4pPr>
            <a:lvl5pPr marL="2560192" indent="0">
              <a:buFontTx/>
              <a:buNone/>
              <a:defRPr/>
            </a:lvl5pPr>
          </a:lstStyle>
          <a:p>
            <a:pPr lvl="0"/>
            <a:r>
              <a:rPr lang="en-US"/>
              <a:t>CLICK TO EDIT </a:t>
            </a:r>
          </a:p>
        </p:txBody>
      </p:sp>
      <p:sp>
        <p:nvSpPr>
          <p:cNvPr id="44" name="Text Placeholder 3"/>
          <p:cNvSpPr>
            <a:spLocks noGrp="1"/>
          </p:cNvSpPr>
          <p:nvPr>
            <p:ph type="body" sz="quarter" idx="25" hasCustomPrompt="1"/>
          </p:nvPr>
        </p:nvSpPr>
        <p:spPr>
          <a:xfrm>
            <a:off x="5363191" y="6371907"/>
            <a:ext cx="2062804" cy="2126935"/>
          </a:xfrm>
        </p:spPr>
        <p:txBody>
          <a:bodyPr/>
          <a:lstStyle>
            <a:lvl1pPr marL="0" indent="0" algn="ctr">
              <a:spcBef>
                <a:spcPts val="0"/>
              </a:spcBef>
              <a:buFontTx/>
              <a:buNone/>
              <a:defRPr/>
            </a:lvl1pPr>
          </a:lstStyle>
          <a:p>
            <a:pPr lvl="0"/>
            <a:r>
              <a:rPr lang="en-US"/>
              <a:t>Click to edit Master text </a:t>
            </a:r>
            <a:r>
              <a:rPr lang="en-US" err="1"/>
              <a:t>stylesth</a:t>
            </a:r>
            <a:r>
              <a:rPr lang="en-US"/>
              <a:t> level</a:t>
            </a:r>
          </a:p>
        </p:txBody>
      </p:sp>
      <p:sp>
        <p:nvSpPr>
          <p:cNvPr id="45" name="Text Placeholder 3"/>
          <p:cNvSpPr>
            <a:spLocks noGrp="1"/>
          </p:cNvSpPr>
          <p:nvPr>
            <p:ph type="body" sz="quarter" idx="26" hasCustomPrompt="1"/>
          </p:nvPr>
        </p:nvSpPr>
        <p:spPr>
          <a:xfrm>
            <a:off x="7573454" y="6371907"/>
            <a:ext cx="2062804" cy="2126935"/>
          </a:xfrm>
        </p:spPr>
        <p:txBody>
          <a:bodyPr/>
          <a:lstStyle>
            <a:lvl1pPr marL="0" indent="0" algn="ctr">
              <a:spcBef>
                <a:spcPts val="0"/>
              </a:spcBef>
              <a:buFontTx/>
              <a:buNone/>
              <a:defRPr/>
            </a:lvl1pPr>
          </a:lstStyle>
          <a:p>
            <a:pPr lvl="0"/>
            <a:r>
              <a:rPr lang="en-US"/>
              <a:t>Click to edit Master text </a:t>
            </a:r>
            <a:r>
              <a:rPr lang="en-US" err="1"/>
              <a:t>stylesth</a:t>
            </a:r>
            <a:r>
              <a:rPr lang="en-US"/>
              <a:t> level</a:t>
            </a:r>
          </a:p>
        </p:txBody>
      </p:sp>
      <p:sp>
        <p:nvSpPr>
          <p:cNvPr id="46" name="Text Placeholder 3"/>
          <p:cNvSpPr>
            <a:spLocks noGrp="1"/>
          </p:cNvSpPr>
          <p:nvPr>
            <p:ph type="body" sz="quarter" idx="27" hasCustomPrompt="1"/>
          </p:nvPr>
        </p:nvSpPr>
        <p:spPr>
          <a:xfrm>
            <a:off x="3152928" y="6371907"/>
            <a:ext cx="2062804" cy="2126935"/>
          </a:xfrm>
        </p:spPr>
        <p:txBody>
          <a:bodyPr/>
          <a:lstStyle>
            <a:lvl1pPr marL="0" indent="0" algn="ctr">
              <a:spcBef>
                <a:spcPts val="0"/>
              </a:spcBef>
              <a:buFontTx/>
              <a:buNone/>
              <a:defRPr/>
            </a:lvl1pPr>
          </a:lstStyle>
          <a:p>
            <a:pPr lvl="0"/>
            <a:r>
              <a:rPr lang="en-US"/>
              <a:t>Click to edit Master text </a:t>
            </a:r>
            <a:r>
              <a:rPr lang="en-US" err="1"/>
              <a:t>stylesth</a:t>
            </a:r>
            <a:r>
              <a:rPr lang="en-US"/>
              <a:t> level</a:t>
            </a:r>
          </a:p>
        </p:txBody>
      </p:sp>
      <p:sp>
        <p:nvSpPr>
          <p:cNvPr id="47" name="Text Placeholder 3"/>
          <p:cNvSpPr>
            <a:spLocks noGrp="1"/>
          </p:cNvSpPr>
          <p:nvPr>
            <p:ph type="body" sz="quarter" idx="28" hasCustomPrompt="1"/>
          </p:nvPr>
        </p:nvSpPr>
        <p:spPr>
          <a:xfrm>
            <a:off x="9783717" y="6371907"/>
            <a:ext cx="2062804" cy="2126935"/>
          </a:xfrm>
        </p:spPr>
        <p:txBody>
          <a:bodyPr/>
          <a:lstStyle>
            <a:lvl1pPr marL="0" indent="0" algn="ctr">
              <a:spcBef>
                <a:spcPts val="0"/>
              </a:spcBef>
              <a:buFontTx/>
              <a:buNone/>
              <a:defRPr/>
            </a:lvl1pPr>
          </a:lstStyle>
          <a:p>
            <a:pPr lvl="0"/>
            <a:r>
              <a:rPr lang="en-US"/>
              <a:t>Click to edit Master text </a:t>
            </a:r>
            <a:r>
              <a:rPr lang="en-US" err="1"/>
              <a:t>stylesth</a:t>
            </a:r>
            <a:r>
              <a:rPr lang="en-US"/>
              <a:t> level</a:t>
            </a:r>
          </a:p>
        </p:txBody>
      </p:sp>
      <p:sp>
        <p:nvSpPr>
          <p:cNvPr id="20" name="Title Placeholder 1">
            <a:extLst>
              <a:ext uri="{FF2B5EF4-FFF2-40B4-BE49-F238E27FC236}">
                <a16:creationId xmlns:a16="http://schemas.microsoft.com/office/drawing/2014/main" id="{8C6F7582-4410-4455-9574-4D5EB9EF2B8F}"/>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19062688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7_Title and Content">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8561071" y="2657423"/>
            <a:ext cx="3541179" cy="682752"/>
          </a:xfrm>
        </p:spPr>
        <p:txBody>
          <a:bodyPr tIns="45720">
            <a:noAutofit/>
          </a:bodyPr>
          <a:lstStyle>
            <a:lvl1pPr marL="0" indent="0">
              <a:lnSpc>
                <a:spcPct val="100000"/>
              </a:lnSpc>
              <a:buNone/>
              <a:defRPr sz="2100" b="0">
                <a:solidFill>
                  <a:schemeClr val="accent1"/>
                </a:solidFill>
                <a:latin typeface="Montserrat SemiBold" panose="00000700000000000000" pitchFamily="2" charset="0"/>
              </a:defRPr>
            </a:lvl1pPr>
          </a:lstStyle>
          <a:p>
            <a:pPr lvl="0"/>
            <a:r>
              <a:rPr lang="en-US"/>
              <a:t>Click to edit Master text styles</a:t>
            </a:r>
          </a:p>
        </p:txBody>
      </p:sp>
      <p:sp>
        <p:nvSpPr>
          <p:cNvPr id="11" name="Text Placeholder 6"/>
          <p:cNvSpPr>
            <a:spLocks noGrp="1"/>
          </p:cNvSpPr>
          <p:nvPr>
            <p:ph type="body" sz="quarter" idx="15"/>
          </p:nvPr>
        </p:nvSpPr>
        <p:spPr>
          <a:xfrm>
            <a:off x="8561071" y="3239028"/>
            <a:ext cx="3541179" cy="2318040"/>
          </a:xfrm>
        </p:spPr>
        <p:txBody>
          <a:bodyPr vert="horz" lIns="91440" tIns="45720" rIns="91440" bIns="45720" rtlCol="0">
            <a:normAutofit/>
          </a:bodyPr>
          <a:lstStyle>
            <a:lvl1pPr marL="0" indent="0">
              <a:buFontTx/>
              <a:buNone/>
              <a:defRPr lang="en-US" dirty="0"/>
            </a:lvl1pPr>
          </a:lstStyle>
          <a:p>
            <a:pPr marL="0" lvl="0" indent="0">
              <a:spcBef>
                <a:spcPts val="0"/>
              </a:spcBef>
              <a:buFontTx/>
              <a:buNone/>
            </a:pPr>
            <a:r>
              <a:rPr lang="en-US"/>
              <a:t>Click to edit Master text styles</a:t>
            </a:r>
          </a:p>
        </p:txBody>
      </p:sp>
      <p:sp>
        <p:nvSpPr>
          <p:cNvPr id="22" name="Text Placeholder 6"/>
          <p:cNvSpPr>
            <a:spLocks noGrp="1"/>
          </p:cNvSpPr>
          <p:nvPr>
            <p:ph type="body" sz="quarter" idx="20"/>
          </p:nvPr>
        </p:nvSpPr>
        <p:spPr>
          <a:xfrm>
            <a:off x="8561071" y="5456958"/>
            <a:ext cx="3541179" cy="682752"/>
          </a:xfrm>
        </p:spPr>
        <p:txBody>
          <a:bodyPr tIns="45720">
            <a:noAutofit/>
          </a:bodyPr>
          <a:lstStyle>
            <a:lvl1pPr marL="0" indent="0">
              <a:lnSpc>
                <a:spcPct val="100000"/>
              </a:lnSpc>
              <a:buNone/>
              <a:defRPr sz="2100" b="0">
                <a:solidFill>
                  <a:schemeClr val="accent1"/>
                </a:solidFill>
                <a:latin typeface="Montserrat SemiBold" panose="00000700000000000000" pitchFamily="2" charset="0"/>
              </a:defRPr>
            </a:lvl1pPr>
          </a:lstStyle>
          <a:p>
            <a:pPr lvl="0"/>
            <a:r>
              <a:rPr lang="en-US"/>
              <a:t>Click to edit Master text styles</a:t>
            </a:r>
          </a:p>
        </p:txBody>
      </p:sp>
      <p:sp>
        <p:nvSpPr>
          <p:cNvPr id="23" name="Text Placeholder 6"/>
          <p:cNvSpPr>
            <a:spLocks noGrp="1"/>
          </p:cNvSpPr>
          <p:nvPr>
            <p:ph type="body" sz="quarter" idx="21"/>
          </p:nvPr>
        </p:nvSpPr>
        <p:spPr>
          <a:xfrm>
            <a:off x="8561071" y="6038562"/>
            <a:ext cx="3541179" cy="2318040"/>
          </a:xfrm>
        </p:spPr>
        <p:txBody>
          <a:bodyPr vert="horz" lIns="91440" tIns="45720" rIns="91440" bIns="45720" rtlCol="0">
            <a:normAutofit/>
          </a:bodyPr>
          <a:lstStyle>
            <a:lvl1pPr marL="0" indent="0">
              <a:buFontTx/>
              <a:buNone/>
              <a:defRPr lang="en-US" dirty="0"/>
            </a:lvl1pPr>
          </a:lstStyle>
          <a:p>
            <a:pPr marL="0" lvl="0" indent="0">
              <a:spcBef>
                <a:spcPts val="0"/>
              </a:spcBef>
              <a:buFontTx/>
              <a:buNone/>
            </a:pPr>
            <a:r>
              <a:rPr lang="en-US"/>
              <a:t>Click to edit Master text styles</a:t>
            </a:r>
          </a:p>
        </p:txBody>
      </p:sp>
      <p:sp>
        <p:nvSpPr>
          <p:cNvPr id="39" name="Text Placeholder 6"/>
          <p:cNvSpPr>
            <a:spLocks noGrp="1"/>
          </p:cNvSpPr>
          <p:nvPr userDrawn="1">
            <p:ph type="body" sz="quarter" idx="22"/>
          </p:nvPr>
        </p:nvSpPr>
        <p:spPr>
          <a:xfrm>
            <a:off x="734532" y="2657423"/>
            <a:ext cx="3541179" cy="682752"/>
          </a:xfrm>
        </p:spPr>
        <p:txBody>
          <a:bodyPr tIns="45720">
            <a:noAutofit/>
          </a:bodyPr>
          <a:lstStyle>
            <a:lvl1pPr marL="0" indent="0">
              <a:lnSpc>
                <a:spcPct val="100000"/>
              </a:lnSpc>
              <a:buNone/>
              <a:defRPr sz="2100" b="0">
                <a:solidFill>
                  <a:schemeClr val="accent1"/>
                </a:solidFill>
                <a:latin typeface="Montserrat SemiBold" panose="00000700000000000000" pitchFamily="2" charset="0"/>
              </a:defRPr>
            </a:lvl1pPr>
          </a:lstStyle>
          <a:p>
            <a:pPr lvl="0"/>
            <a:r>
              <a:rPr lang="en-US"/>
              <a:t>Click to edit Master text styles</a:t>
            </a:r>
          </a:p>
        </p:txBody>
      </p:sp>
      <p:sp>
        <p:nvSpPr>
          <p:cNvPr id="40" name="Text Placeholder 6"/>
          <p:cNvSpPr>
            <a:spLocks noGrp="1"/>
          </p:cNvSpPr>
          <p:nvPr userDrawn="1">
            <p:ph type="body" sz="quarter" idx="23"/>
          </p:nvPr>
        </p:nvSpPr>
        <p:spPr>
          <a:xfrm>
            <a:off x="734532" y="3239028"/>
            <a:ext cx="3541179" cy="2318040"/>
          </a:xfrm>
        </p:spPr>
        <p:txBody>
          <a:bodyPr vert="horz" lIns="91440" tIns="45720" rIns="91440" bIns="45720" rtlCol="0">
            <a:normAutofit/>
          </a:bodyPr>
          <a:lstStyle>
            <a:lvl1pPr marL="0" indent="0">
              <a:buFontTx/>
              <a:buNone/>
              <a:defRPr lang="en-US" dirty="0"/>
            </a:lvl1pPr>
          </a:lstStyle>
          <a:p>
            <a:pPr marL="0" lvl="0" indent="0">
              <a:spcBef>
                <a:spcPts val="0"/>
              </a:spcBef>
              <a:buFontTx/>
              <a:buNone/>
            </a:pPr>
            <a:r>
              <a:rPr lang="en-US"/>
              <a:t>Click to edit Master text styles</a:t>
            </a:r>
          </a:p>
        </p:txBody>
      </p:sp>
      <p:sp>
        <p:nvSpPr>
          <p:cNvPr id="41" name="Text Placeholder 6"/>
          <p:cNvSpPr>
            <a:spLocks noGrp="1"/>
          </p:cNvSpPr>
          <p:nvPr userDrawn="1">
            <p:ph type="body" sz="quarter" idx="24"/>
          </p:nvPr>
        </p:nvSpPr>
        <p:spPr>
          <a:xfrm>
            <a:off x="734532" y="5456958"/>
            <a:ext cx="3541179" cy="682752"/>
          </a:xfrm>
        </p:spPr>
        <p:txBody>
          <a:bodyPr tIns="45720">
            <a:noAutofit/>
          </a:bodyPr>
          <a:lstStyle>
            <a:lvl1pPr marL="0" indent="0">
              <a:lnSpc>
                <a:spcPct val="100000"/>
              </a:lnSpc>
              <a:buNone/>
              <a:defRPr sz="2100" b="0">
                <a:solidFill>
                  <a:schemeClr val="accent1"/>
                </a:solidFill>
                <a:latin typeface="Montserrat SemiBold" panose="00000700000000000000" pitchFamily="2" charset="0"/>
              </a:defRPr>
            </a:lvl1pPr>
          </a:lstStyle>
          <a:p>
            <a:pPr lvl="0"/>
            <a:r>
              <a:rPr lang="en-US"/>
              <a:t>Click to edit Master text styles</a:t>
            </a:r>
          </a:p>
        </p:txBody>
      </p:sp>
      <p:sp>
        <p:nvSpPr>
          <p:cNvPr id="42" name="Text Placeholder 6"/>
          <p:cNvSpPr>
            <a:spLocks noGrp="1"/>
          </p:cNvSpPr>
          <p:nvPr userDrawn="1">
            <p:ph type="body" sz="quarter" idx="25"/>
          </p:nvPr>
        </p:nvSpPr>
        <p:spPr>
          <a:xfrm>
            <a:off x="734532" y="6038562"/>
            <a:ext cx="3541179" cy="2318040"/>
          </a:xfrm>
        </p:spPr>
        <p:txBody>
          <a:bodyPr vert="horz" lIns="91440" tIns="45720" rIns="91440" bIns="45720" rtlCol="0">
            <a:normAutofit/>
          </a:bodyPr>
          <a:lstStyle>
            <a:lvl1pPr marL="0" indent="0">
              <a:buFontTx/>
              <a:buNone/>
              <a:defRPr lang="en-US" dirty="0"/>
            </a:lvl1pPr>
          </a:lstStyle>
          <a:p>
            <a:pPr marL="0" lvl="0" indent="0">
              <a:spcBef>
                <a:spcPts val="0"/>
              </a:spcBef>
              <a:buFontTx/>
              <a:buNone/>
            </a:pPr>
            <a:r>
              <a:rPr lang="en-US"/>
              <a:t>Click to edit Master text styles</a:t>
            </a:r>
          </a:p>
        </p:txBody>
      </p:sp>
      <p:sp>
        <p:nvSpPr>
          <p:cNvPr id="6" name="Content Placeholder 5"/>
          <p:cNvSpPr>
            <a:spLocks noGrp="1"/>
          </p:cNvSpPr>
          <p:nvPr>
            <p:ph sz="quarter" idx="26"/>
          </p:nvPr>
        </p:nvSpPr>
        <p:spPr>
          <a:xfrm>
            <a:off x="4510564" y="2658031"/>
            <a:ext cx="3780474" cy="5459472"/>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marL="0" lvl="0" indent="0">
              <a:spcBef>
                <a:spcPts val="0"/>
              </a:spcBef>
              <a:buFontTx/>
              <a:buNone/>
            </a:pPr>
            <a:r>
              <a:rPr lang="en-US"/>
              <a:t>Click to edit Master text styles</a:t>
            </a:r>
          </a:p>
        </p:txBody>
      </p:sp>
      <p:sp>
        <p:nvSpPr>
          <p:cNvPr id="18" name="Title Placeholder 1">
            <a:extLst>
              <a:ext uri="{FF2B5EF4-FFF2-40B4-BE49-F238E27FC236}">
                <a16:creationId xmlns:a16="http://schemas.microsoft.com/office/drawing/2014/main" id="{9E5A176A-3E77-4A5D-9ED8-08A58E7AAC0D}"/>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23667490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sp>
        <p:nvSpPr>
          <p:cNvPr id="11" name="Picture Placeholder 15"/>
          <p:cNvSpPr>
            <a:spLocks noGrp="1"/>
          </p:cNvSpPr>
          <p:nvPr>
            <p:ph type="pic" sz="quarter" idx="28"/>
          </p:nvPr>
        </p:nvSpPr>
        <p:spPr>
          <a:xfrm>
            <a:off x="825790" y="2562209"/>
            <a:ext cx="3339654" cy="5545842"/>
          </a:xfrm>
          <a:solidFill>
            <a:schemeClr val="bg2"/>
          </a:solidFill>
        </p:spPr>
        <p:txBody>
          <a:bodyPr>
            <a:normAutofit/>
          </a:bodyPr>
          <a:lstStyle>
            <a:lvl1pPr marL="0" indent="0" algn="ctr">
              <a:buNone/>
              <a:defRPr sz="2100">
                <a:solidFill>
                  <a:schemeClr val="bg1"/>
                </a:solidFill>
              </a:defRPr>
            </a:lvl1pPr>
          </a:lstStyle>
          <a:p>
            <a:r>
              <a:rPr lang="en-US"/>
              <a:t>Click icon to add picture</a:t>
            </a:r>
          </a:p>
        </p:txBody>
      </p:sp>
      <p:sp>
        <p:nvSpPr>
          <p:cNvPr id="14" name="Text Placeholder 6"/>
          <p:cNvSpPr>
            <a:spLocks noGrp="1"/>
          </p:cNvSpPr>
          <p:nvPr>
            <p:ph type="body" sz="quarter" idx="33" hasCustomPrompt="1"/>
          </p:nvPr>
        </p:nvSpPr>
        <p:spPr>
          <a:xfrm>
            <a:off x="825790" y="7120891"/>
            <a:ext cx="3343536" cy="987644"/>
          </a:xfrm>
          <a:solidFill>
            <a:schemeClr val="accent1">
              <a:alpha val="82000"/>
            </a:schemeClr>
          </a:solidFill>
        </p:spPr>
        <p:txBody>
          <a:bodyPr tIns="45720" anchor="ctr" anchorCtr="0">
            <a:noAutofit/>
          </a:bodyPr>
          <a:lstStyle>
            <a:lvl1pPr marL="0" indent="0" algn="ctr">
              <a:lnSpc>
                <a:spcPct val="100000"/>
              </a:lnSpc>
              <a:buNone/>
              <a:defRPr sz="2100" b="0">
                <a:solidFill>
                  <a:schemeClr val="bg1"/>
                </a:solidFill>
                <a:latin typeface="Montserrat SemiBold" panose="00000700000000000000" pitchFamily="2" charset="0"/>
              </a:defRPr>
            </a:lvl1pPr>
          </a:lstStyle>
          <a:p>
            <a:pPr lvl="0"/>
            <a:r>
              <a:rPr lang="en-US"/>
              <a:t>Click to edit text styles</a:t>
            </a:r>
          </a:p>
        </p:txBody>
      </p:sp>
      <p:sp>
        <p:nvSpPr>
          <p:cNvPr id="15" name="Content Placeholder 2"/>
          <p:cNvSpPr>
            <a:spLocks noGrp="1"/>
          </p:cNvSpPr>
          <p:nvPr>
            <p:ph idx="34"/>
          </p:nvPr>
        </p:nvSpPr>
        <p:spPr>
          <a:xfrm>
            <a:off x="4672585" y="3093721"/>
            <a:ext cx="7408665" cy="2563361"/>
          </a:xfrm>
        </p:spPr>
        <p:txBody>
          <a:bodyPr vert="horz" lIns="91440" tIns="45720" rIns="91440" bIns="45720" rtlCol="0">
            <a:normAutofit/>
          </a:bodyPr>
          <a:lstStyle>
            <a:lvl1pPr marL="0" indent="0">
              <a:buFontTx/>
              <a:buNone/>
              <a:defRPr lang="en-US" dirty="0" smtClean="0"/>
            </a:lvl1pPr>
            <a:lvl2pPr marL="0" indent="0">
              <a:buFontTx/>
              <a:buNone/>
              <a:defRPr lang="en-US" dirty="0" smtClean="0"/>
            </a:lvl2pPr>
            <a:lvl3pPr marL="0" indent="0">
              <a:buFontTx/>
              <a:buNone/>
              <a:defRPr lang="en-US" dirty="0" smtClean="0"/>
            </a:lvl3pPr>
            <a:lvl4pPr marL="0" indent="0">
              <a:buFontTx/>
              <a:buNone/>
              <a:defRPr lang="en-US" dirty="0" smtClean="0"/>
            </a:lvl4pPr>
            <a:lvl5pPr marL="0" indent="0">
              <a:buFontTx/>
              <a:buNone/>
              <a:defRPr lang="en-US" dirty="0"/>
            </a:lvl5pPr>
          </a:lstStyle>
          <a:p>
            <a:pPr marL="0" lvl="0" indent="0">
              <a:spcBef>
                <a:spcPts val="0"/>
              </a:spcBef>
              <a:buFontTx/>
              <a:buNone/>
            </a:pPr>
            <a:r>
              <a:rPr lang="en-US"/>
              <a:t>Click to edit Master text styles</a:t>
            </a:r>
          </a:p>
        </p:txBody>
      </p:sp>
      <p:sp>
        <p:nvSpPr>
          <p:cNvPr id="16" name="Text Placeholder 6"/>
          <p:cNvSpPr>
            <a:spLocks noGrp="1"/>
          </p:cNvSpPr>
          <p:nvPr>
            <p:ph type="body" sz="quarter" idx="22" hasCustomPrompt="1"/>
          </p:nvPr>
        </p:nvSpPr>
        <p:spPr>
          <a:xfrm>
            <a:off x="4678305" y="2444113"/>
            <a:ext cx="7391123" cy="682752"/>
          </a:xfrm>
        </p:spPr>
        <p:txBody>
          <a:bodyPr vert="horz" lIns="91440" tIns="45720" rIns="91440" bIns="45720" rtlCol="0">
            <a:noAutofit/>
          </a:bodyPr>
          <a:lstStyle>
            <a:lvl1pPr marL="480048" indent="-480048">
              <a:buFontTx/>
              <a:buNone/>
              <a:defRPr lang="en-US" sz="2520" b="0" dirty="0">
                <a:solidFill>
                  <a:schemeClr val="accent1"/>
                </a:solidFill>
                <a:latin typeface="Montserrat SemiBold" panose="00000700000000000000" pitchFamily="2" charset="0"/>
              </a:defRPr>
            </a:lvl1pPr>
          </a:lstStyle>
          <a:p>
            <a:pPr marL="0" lvl="0" indent="0">
              <a:lnSpc>
                <a:spcPct val="100000"/>
              </a:lnSpc>
            </a:pPr>
            <a:r>
              <a:rPr lang="en-US"/>
              <a:t>DESCRIPTION</a:t>
            </a:r>
          </a:p>
        </p:txBody>
      </p:sp>
      <p:sp>
        <p:nvSpPr>
          <p:cNvPr id="17" name="Title Placeholder 1">
            <a:extLst>
              <a:ext uri="{FF2B5EF4-FFF2-40B4-BE49-F238E27FC236}">
                <a16:creationId xmlns:a16="http://schemas.microsoft.com/office/drawing/2014/main" id="{6817D849-F989-4CA4-A345-2754E8D60340}"/>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2439807802"/>
      </p:ext>
    </p:extLst>
  </p:cSld>
  <p:clrMapOvr>
    <a:masterClrMapping/>
  </p:clrMapOvr>
  <p:extLst>
    <p:ext uri="{DCECCB84-F9BA-43D5-87BE-67443E8EF086}">
      <p15:sldGuideLst xmlns:p15="http://schemas.microsoft.com/office/powerpoint/2012/main">
        <p15:guide id="1" orient="horz" pos="1136">
          <p15:clr>
            <a:srgbClr val="FBAE40"/>
          </p15:clr>
        </p15:guide>
        <p15:guide id="2" pos="5120">
          <p15:clr>
            <a:srgbClr val="FBAE40"/>
          </p15:clr>
        </p15:guide>
        <p15:guide id="3" orient="horz" pos="502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Laptop mockup">
    <p:spTree>
      <p:nvGrpSpPr>
        <p:cNvPr id="1" name=""/>
        <p:cNvGrpSpPr/>
        <p:nvPr/>
      </p:nvGrpSpPr>
      <p:grpSpPr>
        <a:xfrm>
          <a:off x="0" y="0"/>
          <a:ext cx="0" cy="0"/>
          <a:chOff x="0" y="0"/>
          <a:chExt cx="0" cy="0"/>
        </a:xfrm>
      </p:grpSpPr>
      <p:sp>
        <p:nvSpPr>
          <p:cNvPr id="6" name="Rectangle 5"/>
          <p:cNvSpPr/>
          <p:nvPr userDrawn="1"/>
        </p:nvSpPr>
        <p:spPr>
          <a:xfrm>
            <a:off x="825791" y="2382520"/>
            <a:ext cx="11150020" cy="1901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endParaRPr lang="en-US" sz="1890"/>
          </a:p>
        </p:txBody>
      </p:sp>
      <p:sp>
        <p:nvSpPr>
          <p:cNvPr id="26" name="Text Placeholder 6"/>
          <p:cNvSpPr>
            <a:spLocks noGrp="1"/>
          </p:cNvSpPr>
          <p:nvPr>
            <p:ph type="body" sz="quarter" idx="31"/>
          </p:nvPr>
        </p:nvSpPr>
        <p:spPr>
          <a:xfrm>
            <a:off x="1063862" y="2636547"/>
            <a:ext cx="4300618" cy="512064"/>
          </a:xfrm>
        </p:spPr>
        <p:txBody>
          <a:bodyPr tIns="45720">
            <a:noAutofit/>
          </a:bodyPr>
          <a:lstStyle>
            <a:lvl1pPr marL="0" indent="0">
              <a:lnSpc>
                <a:spcPct val="100000"/>
              </a:lnSpc>
              <a:buNone/>
              <a:defRPr sz="2100" b="0">
                <a:solidFill>
                  <a:schemeClr val="bg1"/>
                </a:solidFill>
                <a:latin typeface="Montserrat SemiBold" panose="00000700000000000000" pitchFamily="2" charset="0"/>
              </a:defRPr>
            </a:lvl1pPr>
          </a:lstStyle>
          <a:p>
            <a:pPr lvl="0"/>
            <a:r>
              <a:rPr lang="en-US"/>
              <a:t>Click to edit Master text styles</a:t>
            </a:r>
          </a:p>
        </p:txBody>
      </p:sp>
      <p:sp>
        <p:nvSpPr>
          <p:cNvPr id="27" name="Text Placeholder 6"/>
          <p:cNvSpPr>
            <a:spLocks noGrp="1"/>
          </p:cNvSpPr>
          <p:nvPr>
            <p:ph type="body" sz="quarter" idx="32"/>
          </p:nvPr>
        </p:nvSpPr>
        <p:spPr>
          <a:xfrm>
            <a:off x="1063862" y="3234790"/>
            <a:ext cx="4300618" cy="1014630"/>
          </a:xfrm>
        </p:spPr>
        <p:txBody>
          <a:bodyPr>
            <a:normAutofit/>
          </a:bodyPr>
          <a:lstStyle>
            <a:lvl1pPr marL="0" indent="0" algn="l">
              <a:buNone/>
              <a:defRPr sz="1680">
                <a:solidFill>
                  <a:schemeClr val="bg1"/>
                </a:solidFill>
              </a:defRPr>
            </a:lvl1pPr>
          </a:lstStyle>
          <a:p>
            <a:pPr lvl="0"/>
            <a:r>
              <a:rPr lang="en-US"/>
              <a:t>Click to edit Master text styles</a:t>
            </a:r>
          </a:p>
        </p:txBody>
      </p:sp>
      <p:sp>
        <p:nvSpPr>
          <p:cNvPr id="17" name="Text Placeholder 6"/>
          <p:cNvSpPr>
            <a:spLocks noGrp="1"/>
          </p:cNvSpPr>
          <p:nvPr>
            <p:ph type="body" sz="quarter" idx="15"/>
          </p:nvPr>
        </p:nvSpPr>
        <p:spPr>
          <a:xfrm>
            <a:off x="1063862" y="4589230"/>
            <a:ext cx="4300618" cy="3250591"/>
          </a:xfrm>
        </p:spPr>
        <p:txBody>
          <a:bodyPr>
            <a:normAutofit/>
          </a:bodyPr>
          <a:lstStyle>
            <a:lvl1pPr marL="0" indent="0" algn="l">
              <a:buNone/>
              <a:defRPr sz="1680">
                <a:solidFill>
                  <a:schemeClr val="tx1">
                    <a:lumMod val="75000"/>
                    <a:lumOff val="25000"/>
                  </a:schemeClr>
                </a:solidFill>
              </a:defRPr>
            </a:lvl1pPr>
          </a:lstStyle>
          <a:p>
            <a:pPr lvl="0"/>
            <a:r>
              <a:rPr lang="en-US"/>
              <a:t>Click to edit Master text styles</a:t>
            </a:r>
          </a:p>
        </p:txBody>
      </p:sp>
      <p:pic>
        <p:nvPicPr>
          <p:cNvPr id="18" name="Content Placeholder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63213" y="2870813"/>
            <a:ext cx="6196610" cy="4928371"/>
          </a:xfrm>
          <a:prstGeom prst="rect">
            <a:avLst/>
          </a:prstGeom>
        </p:spPr>
      </p:pic>
      <p:sp>
        <p:nvSpPr>
          <p:cNvPr id="19" name="Picture Placeholder 15"/>
          <p:cNvSpPr>
            <a:spLocks noGrp="1"/>
          </p:cNvSpPr>
          <p:nvPr>
            <p:ph type="pic" sz="quarter" idx="36"/>
          </p:nvPr>
        </p:nvSpPr>
        <p:spPr>
          <a:xfrm>
            <a:off x="6530848" y="3204830"/>
            <a:ext cx="4661336" cy="3903473"/>
          </a:xfrm>
          <a:solidFill>
            <a:schemeClr val="bg2"/>
          </a:solidFill>
        </p:spPr>
        <p:txBody>
          <a:bodyPr>
            <a:normAutofit/>
          </a:bodyPr>
          <a:lstStyle>
            <a:lvl1pPr marL="0" indent="0" algn="ctr">
              <a:buNone/>
              <a:defRPr sz="2100">
                <a:solidFill>
                  <a:schemeClr val="bg1"/>
                </a:solidFill>
              </a:defRPr>
            </a:lvl1pPr>
          </a:lstStyle>
          <a:p>
            <a:r>
              <a:rPr lang="en-US"/>
              <a:t>Click icon to add picture</a:t>
            </a:r>
          </a:p>
        </p:txBody>
      </p:sp>
      <p:sp>
        <p:nvSpPr>
          <p:cNvPr id="16" name="Title Placeholder 1">
            <a:extLst>
              <a:ext uri="{FF2B5EF4-FFF2-40B4-BE49-F238E27FC236}">
                <a16:creationId xmlns:a16="http://schemas.microsoft.com/office/drawing/2014/main" id="{9A4AA7BA-CAEC-440A-8920-13649180C229}"/>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1289641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IMAC Mokup">
    <p:spTree>
      <p:nvGrpSpPr>
        <p:cNvPr id="1" name=""/>
        <p:cNvGrpSpPr/>
        <p:nvPr/>
      </p:nvGrpSpPr>
      <p:grpSpPr>
        <a:xfrm>
          <a:off x="0" y="0"/>
          <a:ext cx="0" cy="0"/>
          <a:chOff x="0" y="0"/>
          <a:chExt cx="0" cy="0"/>
        </a:xfrm>
      </p:grpSpPr>
      <p:sp>
        <p:nvSpPr>
          <p:cNvPr id="6" name="Rectangle 5"/>
          <p:cNvSpPr/>
          <p:nvPr userDrawn="1"/>
        </p:nvSpPr>
        <p:spPr>
          <a:xfrm>
            <a:off x="825791" y="2382520"/>
            <a:ext cx="11150020" cy="1901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endParaRPr lang="en-US" sz="1890"/>
          </a:p>
        </p:txBody>
      </p:sp>
      <p:sp>
        <p:nvSpPr>
          <p:cNvPr id="7" name="Oval 6"/>
          <p:cNvSpPr/>
          <p:nvPr userDrawn="1"/>
        </p:nvSpPr>
        <p:spPr>
          <a:xfrm>
            <a:off x="1105322" y="7506472"/>
            <a:ext cx="4910623" cy="693118"/>
          </a:xfrm>
          <a:prstGeom prst="ellipse">
            <a:avLst/>
          </a:prstGeom>
          <a:gradFill flip="none" rotWithShape="1">
            <a:gsLst>
              <a:gs pos="60000">
                <a:srgbClr val="E9EAEB">
                  <a:alpha val="31000"/>
                </a:srgbClr>
              </a:gs>
              <a:gs pos="93000">
                <a:schemeClr val="accent3">
                  <a:lumMod val="5000"/>
                  <a:lumOff val="95000"/>
                  <a:alpha val="0"/>
                </a:schemeClr>
              </a:gs>
              <a:gs pos="0">
                <a:schemeClr val="accent3">
                  <a:lumMod val="30000"/>
                  <a:lumOff val="70000"/>
                  <a:alpha val="31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endParaRPr lang="en-US" sz="1890"/>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369" b="5988"/>
          <a:stretch/>
        </p:blipFill>
        <p:spPr>
          <a:xfrm>
            <a:off x="1127763" y="2638112"/>
            <a:ext cx="4773342" cy="5386907"/>
          </a:xfrm>
          <a:prstGeom prst="rect">
            <a:avLst/>
          </a:prstGeom>
        </p:spPr>
      </p:pic>
      <p:sp>
        <p:nvSpPr>
          <p:cNvPr id="26" name="Text Placeholder 6"/>
          <p:cNvSpPr>
            <a:spLocks noGrp="1"/>
          </p:cNvSpPr>
          <p:nvPr>
            <p:ph type="body" sz="quarter" idx="31"/>
          </p:nvPr>
        </p:nvSpPr>
        <p:spPr>
          <a:xfrm>
            <a:off x="6417007" y="2660942"/>
            <a:ext cx="5302786" cy="512064"/>
          </a:xfrm>
        </p:spPr>
        <p:txBody>
          <a:bodyPr vert="horz" lIns="91440" tIns="45720" rIns="91440" bIns="45720" rtlCol="0">
            <a:noAutofit/>
          </a:bodyPr>
          <a:lstStyle>
            <a:lvl1pPr>
              <a:buFontTx/>
              <a:buNone/>
              <a:defRPr lang="en-US" sz="2520" b="0" dirty="0">
                <a:solidFill>
                  <a:schemeClr val="bg1"/>
                </a:solidFill>
                <a:latin typeface="Montserrat SemiBold" panose="00000700000000000000" pitchFamily="2" charset="0"/>
              </a:defRPr>
            </a:lvl1pPr>
          </a:lstStyle>
          <a:p>
            <a:pPr marL="0" lvl="0" indent="0">
              <a:lnSpc>
                <a:spcPct val="100000"/>
              </a:lnSpc>
              <a:buNone/>
            </a:pPr>
            <a:r>
              <a:rPr lang="en-US"/>
              <a:t>Click to edit Master text styles</a:t>
            </a:r>
          </a:p>
        </p:txBody>
      </p:sp>
      <p:sp>
        <p:nvSpPr>
          <p:cNvPr id="27" name="Text Placeholder 6"/>
          <p:cNvSpPr>
            <a:spLocks noGrp="1"/>
          </p:cNvSpPr>
          <p:nvPr>
            <p:ph type="body" sz="quarter" idx="32"/>
          </p:nvPr>
        </p:nvSpPr>
        <p:spPr>
          <a:xfrm>
            <a:off x="6417007" y="3262733"/>
            <a:ext cx="5302786" cy="1253388"/>
          </a:xfrm>
        </p:spPr>
        <p:txBody>
          <a:bodyPr vert="horz" lIns="91440" tIns="45720" rIns="91440" bIns="45720" rtlCol="0">
            <a:normAutofit/>
          </a:bodyPr>
          <a:lstStyle>
            <a:lvl1pPr marL="0" indent="0">
              <a:buFontTx/>
              <a:buNone/>
              <a:defRPr lang="en-US" dirty="0">
                <a:solidFill>
                  <a:schemeClr val="bg1"/>
                </a:solidFill>
              </a:defRPr>
            </a:lvl1pPr>
          </a:lstStyle>
          <a:p>
            <a:pPr marL="0" lvl="0" indent="0">
              <a:buNone/>
            </a:pPr>
            <a:r>
              <a:rPr lang="en-US"/>
              <a:t>Click to edit Master text styles</a:t>
            </a:r>
          </a:p>
        </p:txBody>
      </p:sp>
      <p:sp>
        <p:nvSpPr>
          <p:cNvPr id="17" name="Text Placeholder 6"/>
          <p:cNvSpPr>
            <a:spLocks noGrp="1"/>
          </p:cNvSpPr>
          <p:nvPr>
            <p:ph type="body" sz="quarter" idx="15" hasCustomPrompt="1"/>
          </p:nvPr>
        </p:nvSpPr>
        <p:spPr>
          <a:xfrm>
            <a:off x="7036829" y="4717668"/>
            <a:ext cx="2006326" cy="1425008"/>
          </a:xfrm>
        </p:spPr>
        <p:txBody>
          <a:bodyPr>
            <a:normAutofit/>
          </a:bodyPr>
          <a:lstStyle>
            <a:lvl1pPr marL="0" indent="0" algn="l">
              <a:buNone/>
              <a:defRPr sz="1680">
                <a:solidFill>
                  <a:schemeClr val="tx1">
                    <a:lumMod val="75000"/>
                    <a:lumOff val="25000"/>
                  </a:schemeClr>
                </a:solidFill>
              </a:defRPr>
            </a:lvl1pPr>
          </a:lstStyle>
          <a:p>
            <a:pPr lvl="0"/>
            <a:r>
              <a:rPr lang="en-US"/>
              <a:t>Click to edit text styles</a:t>
            </a:r>
          </a:p>
        </p:txBody>
      </p:sp>
      <p:sp>
        <p:nvSpPr>
          <p:cNvPr id="19" name="Picture Placeholder 15"/>
          <p:cNvSpPr>
            <a:spLocks noGrp="1"/>
          </p:cNvSpPr>
          <p:nvPr>
            <p:ph type="pic" sz="quarter" idx="36"/>
          </p:nvPr>
        </p:nvSpPr>
        <p:spPr>
          <a:xfrm>
            <a:off x="1403744" y="3132032"/>
            <a:ext cx="4221385" cy="3151707"/>
          </a:xfrm>
          <a:solidFill>
            <a:schemeClr val="bg2"/>
          </a:solidFill>
        </p:spPr>
        <p:txBody>
          <a:bodyPr>
            <a:normAutofit/>
          </a:bodyPr>
          <a:lstStyle>
            <a:lvl1pPr marL="0" indent="0" algn="ctr">
              <a:buNone/>
              <a:defRPr sz="2100">
                <a:solidFill>
                  <a:schemeClr val="bg1"/>
                </a:solidFill>
              </a:defRPr>
            </a:lvl1pPr>
          </a:lstStyle>
          <a:p>
            <a:r>
              <a:rPr lang="en-US"/>
              <a:t>Click icon to add picture</a:t>
            </a:r>
          </a:p>
        </p:txBody>
      </p:sp>
      <p:sp>
        <p:nvSpPr>
          <p:cNvPr id="14" name="Text Placeholder 6"/>
          <p:cNvSpPr>
            <a:spLocks noGrp="1"/>
          </p:cNvSpPr>
          <p:nvPr>
            <p:ph type="body" sz="quarter" idx="37" hasCustomPrompt="1"/>
          </p:nvPr>
        </p:nvSpPr>
        <p:spPr>
          <a:xfrm>
            <a:off x="7036829" y="6168441"/>
            <a:ext cx="2006326" cy="1425008"/>
          </a:xfrm>
        </p:spPr>
        <p:txBody>
          <a:bodyPr>
            <a:normAutofit/>
          </a:bodyPr>
          <a:lstStyle>
            <a:lvl1pPr marL="0" indent="0" algn="l">
              <a:buNone/>
              <a:defRPr sz="1680">
                <a:solidFill>
                  <a:schemeClr val="tx1">
                    <a:lumMod val="75000"/>
                    <a:lumOff val="25000"/>
                  </a:schemeClr>
                </a:solidFill>
              </a:defRPr>
            </a:lvl1pPr>
          </a:lstStyle>
          <a:p>
            <a:pPr lvl="0"/>
            <a:r>
              <a:rPr lang="en-US"/>
              <a:t>Click to edit text styles</a:t>
            </a:r>
          </a:p>
        </p:txBody>
      </p:sp>
      <p:sp>
        <p:nvSpPr>
          <p:cNvPr id="15" name="Text Placeholder 6"/>
          <p:cNvSpPr>
            <a:spLocks noGrp="1"/>
          </p:cNvSpPr>
          <p:nvPr>
            <p:ph type="body" sz="quarter" idx="38" hasCustomPrompt="1"/>
          </p:nvPr>
        </p:nvSpPr>
        <p:spPr>
          <a:xfrm>
            <a:off x="9941125" y="4711718"/>
            <a:ext cx="2006326" cy="1425008"/>
          </a:xfrm>
        </p:spPr>
        <p:txBody>
          <a:bodyPr>
            <a:normAutofit/>
          </a:bodyPr>
          <a:lstStyle>
            <a:lvl1pPr marL="0" indent="0" algn="l">
              <a:buNone/>
              <a:defRPr sz="1680">
                <a:solidFill>
                  <a:schemeClr val="tx1">
                    <a:lumMod val="75000"/>
                    <a:lumOff val="25000"/>
                  </a:schemeClr>
                </a:solidFill>
              </a:defRPr>
            </a:lvl1pPr>
          </a:lstStyle>
          <a:p>
            <a:pPr lvl="0"/>
            <a:r>
              <a:rPr lang="en-US"/>
              <a:t>Click to edit text styles</a:t>
            </a:r>
          </a:p>
        </p:txBody>
      </p:sp>
      <p:sp>
        <p:nvSpPr>
          <p:cNvPr id="16" name="Text Placeholder 6"/>
          <p:cNvSpPr>
            <a:spLocks noGrp="1"/>
          </p:cNvSpPr>
          <p:nvPr>
            <p:ph type="body" sz="quarter" idx="39" hasCustomPrompt="1"/>
          </p:nvPr>
        </p:nvSpPr>
        <p:spPr>
          <a:xfrm>
            <a:off x="9941125" y="6162490"/>
            <a:ext cx="2006326" cy="1425008"/>
          </a:xfrm>
        </p:spPr>
        <p:txBody>
          <a:bodyPr>
            <a:normAutofit/>
          </a:bodyPr>
          <a:lstStyle>
            <a:lvl1pPr marL="0" indent="0" algn="l">
              <a:buNone/>
              <a:defRPr sz="1680">
                <a:solidFill>
                  <a:schemeClr val="tx1">
                    <a:lumMod val="75000"/>
                    <a:lumOff val="25000"/>
                  </a:schemeClr>
                </a:solidFill>
              </a:defRPr>
            </a:lvl1pPr>
          </a:lstStyle>
          <a:p>
            <a:pPr lvl="0"/>
            <a:r>
              <a:rPr lang="en-US"/>
              <a:t>Click to edit text styles</a:t>
            </a:r>
          </a:p>
        </p:txBody>
      </p:sp>
      <p:sp>
        <p:nvSpPr>
          <p:cNvPr id="23" name="Title Placeholder 1">
            <a:extLst>
              <a:ext uri="{FF2B5EF4-FFF2-40B4-BE49-F238E27FC236}">
                <a16:creationId xmlns:a16="http://schemas.microsoft.com/office/drawing/2014/main" id="{5C9C74A4-38C3-4291-BD0D-93CB447F4A74}"/>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23698567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meline with images">
    <p:spTree>
      <p:nvGrpSpPr>
        <p:cNvPr id="1" name=""/>
        <p:cNvGrpSpPr/>
        <p:nvPr/>
      </p:nvGrpSpPr>
      <p:grpSpPr>
        <a:xfrm>
          <a:off x="0" y="0"/>
          <a:ext cx="0" cy="0"/>
          <a:chOff x="0" y="0"/>
          <a:chExt cx="0" cy="0"/>
        </a:xfrm>
      </p:grpSpPr>
      <p:sp>
        <p:nvSpPr>
          <p:cNvPr id="62" name="Freeform 61"/>
          <p:cNvSpPr/>
          <p:nvPr userDrawn="1"/>
        </p:nvSpPr>
        <p:spPr>
          <a:xfrm>
            <a:off x="736092" y="5213684"/>
            <a:ext cx="12065508" cy="384048"/>
          </a:xfrm>
          <a:custGeom>
            <a:avLst/>
            <a:gdLst>
              <a:gd name="connsiteX0" fmla="*/ 137160 w 11490960"/>
              <a:gd name="connsiteY0" fmla="*/ 0 h 274320"/>
              <a:gd name="connsiteX1" fmla="*/ 11490960 w 11490960"/>
              <a:gd name="connsiteY1" fmla="*/ 0 h 274320"/>
              <a:gd name="connsiteX2" fmla="*/ 11490960 w 11490960"/>
              <a:gd name="connsiteY2" fmla="*/ 274320 h 274320"/>
              <a:gd name="connsiteX3" fmla="*/ 137160 w 11490960"/>
              <a:gd name="connsiteY3" fmla="*/ 274320 h 274320"/>
              <a:gd name="connsiteX4" fmla="*/ 0 w 11490960"/>
              <a:gd name="connsiteY4" fmla="*/ 137160 h 274320"/>
              <a:gd name="connsiteX5" fmla="*/ 137160 w 11490960"/>
              <a:gd name="connsiteY5"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90960" h="274320">
                <a:moveTo>
                  <a:pt x="137160" y="0"/>
                </a:moveTo>
                <a:lnTo>
                  <a:pt x="11490960" y="0"/>
                </a:lnTo>
                <a:lnTo>
                  <a:pt x="11490960" y="274320"/>
                </a:lnTo>
                <a:lnTo>
                  <a:pt x="137160" y="274320"/>
                </a:lnTo>
                <a:cubicBezTo>
                  <a:pt x="61409" y="274320"/>
                  <a:pt x="0" y="212911"/>
                  <a:pt x="0" y="137160"/>
                </a:cubicBezTo>
                <a:cubicBezTo>
                  <a:pt x="0" y="61409"/>
                  <a:pt x="61409" y="0"/>
                  <a:pt x="13716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endParaRPr lang="en-US" sz="1890"/>
          </a:p>
        </p:txBody>
      </p:sp>
      <p:cxnSp>
        <p:nvCxnSpPr>
          <p:cNvPr id="42" name="Straight Connector 41"/>
          <p:cNvCxnSpPr/>
          <p:nvPr/>
        </p:nvCxnSpPr>
        <p:spPr>
          <a:xfrm flipV="1">
            <a:off x="1240957" y="2840442"/>
            <a:ext cx="0" cy="2432304"/>
          </a:xfrm>
          <a:prstGeom prst="line">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7" name="Text Placeholder 6"/>
          <p:cNvSpPr>
            <a:spLocks noGrp="1"/>
          </p:cNvSpPr>
          <p:nvPr>
            <p:ph type="body" sz="quarter" idx="22" hasCustomPrompt="1"/>
          </p:nvPr>
        </p:nvSpPr>
        <p:spPr>
          <a:xfrm>
            <a:off x="1462522" y="3183146"/>
            <a:ext cx="2821089" cy="512064"/>
          </a:xfrm>
        </p:spPr>
        <p:txBody>
          <a:bodyPr tIns="45720">
            <a:noAutofit/>
          </a:bodyPr>
          <a:lstStyle>
            <a:lvl1pPr marL="0" indent="0" algn="l">
              <a:lnSpc>
                <a:spcPct val="100000"/>
              </a:lnSpc>
              <a:buNone/>
              <a:defRPr sz="2100" b="0">
                <a:solidFill>
                  <a:schemeClr val="accent1"/>
                </a:solidFill>
                <a:latin typeface="Montserrat SemiBold" panose="00000700000000000000" pitchFamily="2" charset="0"/>
              </a:defRPr>
            </a:lvl1pPr>
          </a:lstStyle>
          <a:p>
            <a:pPr lvl="0"/>
            <a:r>
              <a:rPr lang="en-US"/>
              <a:t>Click to edit text</a:t>
            </a:r>
          </a:p>
        </p:txBody>
      </p:sp>
      <p:sp>
        <p:nvSpPr>
          <p:cNvPr id="18" name="Text Placeholder 6"/>
          <p:cNvSpPr>
            <a:spLocks noGrp="1"/>
          </p:cNvSpPr>
          <p:nvPr>
            <p:ph type="body" sz="quarter" idx="23"/>
          </p:nvPr>
        </p:nvSpPr>
        <p:spPr>
          <a:xfrm>
            <a:off x="1462522" y="3767291"/>
            <a:ext cx="2821089" cy="1296368"/>
          </a:xfrm>
        </p:spPr>
        <p:txBody>
          <a:bodyPr>
            <a:normAutofit/>
          </a:bodyPr>
          <a:lstStyle>
            <a:lvl1pPr marL="0" indent="0" algn="l">
              <a:buNone/>
              <a:defRPr sz="1680"/>
            </a:lvl1pPr>
          </a:lstStyle>
          <a:p>
            <a:pPr lvl="0"/>
            <a:r>
              <a:rPr lang="en-US"/>
              <a:t>Click to edit Master text styles</a:t>
            </a:r>
          </a:p>
        </p:txBody>
      </p:sp>
      <p:sp>
        <p:nvSpPr>
          <p:cNvPr id="35" name="Oval 34"/>
          <p:cNvSpPr>
            <a:spLocks noChangeAspect="1"/>
          </p:cNvSpPr>
          <p:nvPr/>
        </p:nvSpPr>
        <p:spPr>
          <a:xfrm>
            <a:off x="1162317" y="5292414"/>
            <a:ext cx="157285" cy="209713"/>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8006" rIns="0" bIns="48006" numCol="1" spcCol="0" rtlCol="0" fromWordArt="0" anchor="ctr" anchorCtr="0" forceAA="0" compatLnSpc="1">
            <a:prstTxWarp prst="textNoShape">
              <a:avLst/>
            </a:prstTxWarp>
            <a:noAutofit/>
          </a:bodyPr>
          <a:lstStyle/>
          <a:p>
            <a:pPr algn="ctr"/>
            <a:endParaRPr lang="en-US" sz="1470"/>
          </a:p>
        </p:txBody>
      </p:sp>
      <p:cxnSp>
        <p:nvCxnSpPr>
          <p:cNvPr id="40" name="Straight Connector 39"/>
          <p:cNvCxnSpPr>
            <a:stCxn id="35" idx="0"/>
            <a:endCxn id="35" idx="0"/>
          </p:cNvCxnSpPr>
          <p:nvPr/>
        </p:nvCxnSpPr>
        <p:spPr>
          <a:xfrm>
            <a:off x="1240958" y="5292413"/>
            <a:ext cx="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8" name="Text Placeholder 6"/>
          <p:cNvSpPr>
            <a:spLocks noGrp="1"/>
          </p:cNvSpPr>
          <p:nvPr>
            <p:ph type="body" sz="quarter" idx="35" hasCustomPrompt="1"/>
          </p:nvPr>
        </p:nvSpPr>
        <p:spPr>
          <a:xfrm>
            <a:off x="1465499" y="2667000"/>
            <a:ext cx="1440180" cy="384048"/>
          </a:xfrm>
        </p:spPr>
        <p:txBody>
          <a:bodyPr tIns="45720">
            <a:noAutofit/>
          </a:bodyPr>
          <a:lstStyle>
            <a:lvl1pPr marL="0" indent="0" algn="l">
              <a:lnSpc>
                <a:spcPct val="100000"/>
              </a:lnSpc>
              <a:buNone/>
              <a:defRPr sz="1470" b="1">
                <a:solidFill>
                  <a:schemeClr val="tx1">
                    <a:lumMod val="75000"/>
                    <a:lumOff val="25000"/>
                  </a:schemeClr>
                </a:solidFill>
              </a:defRPr>
            </a:lvl1pPr>
          </a:lstStyle>
          <a:p>
            <a:pPr lvl="0"/>
            <a:r>
              <a:rPr lang="en-US"/>
              <a:t>YEAR</a:t>
            </a:r>
          </a:p>
        </p:txBody>
      </p:sp>
      <p:sp>
        <p:nvSpPr>
          <p:cNvPr id="41" name="Oval 40"/>
          <p:cNvSpPr>
            <a:spLocks noChangeAspect="1"/>
          </p:cNvSpPr>
          <p:nvPr userDrawn="1"/>
        </p:nvSpPr>
        <p:spPr>
          <a:xfrm>
            <a:off x="4971243" y="5292414"/>
            <a:ext cx="157285" cy="209713"/>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8006" rIns="0" bIns="48006" numCol="1" spcCol="0" rtlCol="0" fromWordArt="0" anchor="ctr" anchorCtr="0" forceAA="0" compatLnSpc="1">
            <a:prstTxWarp prst="textNoShape">
              <a:avLst/>
            </a:prstTxWarp>
            <a:noAutofit/>
          </a:bodyPr>
          <a:lstStyle/>
          <a:p>
            <a:pPr algn="ctr"/>
            <a:endParaRPr lang="en-US" sz="1470"/>
          </a:p>
        </p:txBody>
      </p:sp>
      <p:sp>
        <p:nvSpPr>
          <p:cNvPr id="50" name="Oval 49"/>
          <p:cNvSpPr>
            <a:spLocks noChangeAspect="1"/>
          </p:cNvSpPr>
          <p:nvPr userDrawn="1"/>
        </p:nvSpPr>
        <p:spPr>
          <a:xfrm>
            <a:off x="8780172" y="5292414"/>
            <a:ext cx="157285" cy="209713"/>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8006" rIns="0" bIns="48006" numCol="1" spcCol="0" rtlCol="0" fromWordArt="0" anchor="ctr" anchorCtr="0" forceAA="0" compatLnSpc="1">
            <a:prstTxWarp prst="textNoShape">
              <a:avLst/>
            </a:prstTxWarp>
            <a:noAutofit/>
          </a:bodyPr>
          <a:lstStyle/>
          <a:p>
            <a:pPr algn="ctr"/>
            <a:endParaRPr lang="en-US" sz="1470"/>
          </a:p>
        </p:txBody>
      </p:sp>
      <p:cxnSp>
        <p:nvCxnSpPr>
          <p:cNvPr id="51" name="Straight Connector 50"/>
          <p:cNvCxnSpPr/>
          <p:nvPr userDrawn="1"/>
        </p:nvCxnSpPr>
        <p:spPr>
          <a:xfrm>
            <a:off x="5049886" y="5523106"/>
            <a:ext cx="0" cy="2432304"/>
          </a:xfrm>
          <a:prstGeom prst="line">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flipV="1">
            <a:off x="8858812" y="2840442"/>
            <a:ext cx="0" cy="2432304"/>
          </a:xfrm>
          <a:prstGeom prst="line">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53" name="Text Placeholder 6"/>
          <p:cNvSpPr>
            <a:spLocks noGrp="1"/>
          </p:cNvSpPr>
          <p:nvPr>
            <p:ph type="body" sz="quarter" idx="36" hasCustomPrompt="1"/>
          </p:nvPr>
        </p:nvSpPr>
        <p:spPr>
          <a:xfrm>
            <a:off x="9112990" y="3183146"/>
            <a:ext cx="2821089" cy="512064"/>
          </a:xfrm>
        </p:spPr>
        <p:txBody>
          <a:bodyPr tIns="45720">
            <a:noAutofit/>
          </a:bodyPr>
          <a:lstStyle>
            <a:lvl1pPr marL="0" indent="0" algn="l">
              <a:lnSpc>
                <a:spcPct val="100000"/>
              </a:lnSpc>
              <a:buNone/>
              <a:defRPr sz="2100" b="0">
                <a:solidFill>
                  <a:schemeClr val="accent1"/>
                </a:solidFill>
                <a:latin typeface="Montserrat SemiBold" panose="00000700000000000000" pitchFamily="2" charset="0"/>
              </a:defRPr>
            </a:lvl1pPr>
          </a:lstStyle>
          <a:p>
            <a:pPr lvl="0"/>
            <a:r>
              <a:rPr lang="en-US"/>
              <a:t>Click to edit text </a:t>
            </a:r>
          </a:p>
        </p:txBody>
      </p:sp>
      <p:sp>
        <p:nvSpPr>
          <p:cNvPr id="54" name="Text Placeholder 6"/>
          <p:cNvSpPr>
            <a:spLocks noGrp="1"/>
          </p:cNvSpPr>
          <p:nvPr>
            <p:ph type="body" sz="quarter" idx="37"/>
          </p:nvPr>
        </p:nvSpPr>
        <p:spPr>
          <a:xfrm>
            <a:off x="9112990" y="3767291"/>
            <a:ext cx="2821089" cy="1296368"/>
          </a:xfrm>
        </p:spPr>
        <p:txBody>
          <a:bodyPr>
            <a:normAutofit/>
          </a:bodyPr>
          <a:lstStyle>
            <a:lvl1pPr marL="0" indent="0" algn="l">
              <a:buNone/>
              <a:defRPr sz="1680"/>
            </a:lvl1pPr>
          </a:lstStyle>
          <a:p>
            <a:pPr lvl="0"/>
            <a:r>
              <a:rPr lang="en-US"/>
              <a:t>Click to edit Master text styles</a:t>
            </a:r>
          </a:p>
        </p:txBody>
      </p:sp>
      <p:sp>
        <p:nvSpPr>
          <p:cNvPr id="55" name="Text Placeholder 6"/>
          <p:cNvSpPr>
            <a:spLocks noGrp="1"/>
          </p:cNvSpPr>
          <p:nvPr>
            <p:ph type="body" sz="quarter" idx="38" hasCustomPrompt="1"/>
          </p:nvPr>
        </p:nvSpPr>
        <p:spPr>
          <a:xfrm>
            <a:off x="9115967" y="2667000"/>
            <a:ext cx="1440180" cy="384048"/>
          </a:xfrm>
        </p:spPr>
        <p:txBody>
          <a:bodyPr tIns="45720">
            <a:noAutofit/>
          </a:bodyPr>
          <a:lstStyle>
            <a:lvl1pPr marL="0" indent="0" algn="l">
              <a:lnSpc>
                <a:spcPct val="100000"/>
              </a:lnSpc>
              <a:buNone/>
              <a:defRPr sz="1470" b="1">
                <a:solidFill>
                  <a:schemeClr val="tx1">
                    <a:lumMod val="75000"/>
                    <a:lumOff val="25000"/>
                  </a:schemeClr>
                </a:solidFill>
              </a:defRPr>
            </a:lvl1pPr>
          </a:lstStyle>
          <a:p>
            <a:pPr lvl="0"/>
            <a:r>
              <a:rPr lang="en-US"/>
              <a:t>YEAR</a:t>
            </a:r>
          </a:p>
        </p:txBody>
      </p:sp>
      <p:sp>
        <p:nvSpPr>
          <p:cNvPr id="56" name="Text Placeholder 6"/>
          <p:cNvSpPr>
            <a:spLocks noGrp="1"/>
          </p:cNvSpPr>
          <p:nvPr>
            <p:ph type="body" sz="quarter" idx="39" hasCustomPrompt="1"/>
          </p:nvPr>
        </p:nvSpPr>
        <p:spPr>
          <a:xfrm>
            <a:off x="5290734" y="6496612"/>
            <a:ext cx="2821089" cy="512064"/>
          </a:xfrm>
        </p:spPr>
        <p:txBody>
          <a:bodyPr tIns="45720">
            <a:noAutofit/>
          </a:bodyPr>
          <a:lstStyle>
            <a:lvl1pPr marL="0" indent="0" algn="l">
              <a:lnSpc>
                <a:spcPct val="100000"/>
              </a:lnSpc>
              <a:buNone/>
              <a:defRPr sz="2100" b="0">
                <a:solidFill>
                  <a:schemeClr val="accent1"/>
                </a:solidFill>
                <a:latin typeface="Montserrat SemiBold" panose="00000700000000000000" pitchFamily="2" charset="0"/>
              </a:defRPr>
            </a:lvl1pPr>
          </a:lstStyle>
          <a:p>
            <a:pPr lvl="0"/>
            <a:r>
              <a:rPr lang="en-US"/>
              <a:t>Click to edit text</a:t>
            </a:r>
          </a:p>
        </p:txBody>
      </p:sp>
      <p:sp>
        <p:nvSpPr>
          <p:cNvPr id="57" name="Text Placeholder 6"/>
          <p:cNvSpPr>
            <a:spLocks noGrp="1"/>
          </p:cNvSpPr>
          <p:nvPr>
            <p:ph type="body" sz="quarter" idx="40"/>
          </p:nvPr>
        </p:nvSpPr>
        <p:spPr>
          <a:xfrm>
            <a:off x="5290734" y="7080758"/>
            <a:ext cx="2821089" cy="1296368"/>
          </a:xfrm>
        </p:spPr>
        <p:txBody>
          <a:bodyPr>
            <a:normAutofit/>
          </a:bodyPr>
          <a:lstStyle>
            <a:lvl1pPr marL="0" indent="0" algn="l">
              <a:buNone/>
              <a:defRPr sz="1680"/>
            </a:lvl1pPr>
          </a:lstStyle>
          <a:p>
            <a:pPr lvl="0"/>
            <a:r>
              <a:rPr lang="en-US"/>
              <a:t>Click to edit Master text styles</a:t>
            </a:r>
          </a:p>
        </p:txBody>
      </p:sp>
      <p:sp>
        <p:nvSpPr>
          <p:cNvPr id="58" name="Text Placeholder 6"/>
          <p:cNvSpPr>
            <a:spLocks noGrp="1"/>
          </p:cNvSpPr>
          <p:nvPr>
            <p:ph type="body" sz="quarter" idx="41" hasCustomPrompt="1"/>
          </p:nvPr>
        </p:nvSpPr>
        <p:spPr>
          <a:xfrm>
            <a:off x="5290733" y="5980465"/>
            <a:ext cx="1440180" cy="384048"/>
          </a:xfrm>
        </p:spPr>
        <p:txBody>
          <a:bodyPr tIns="45720">
            <a:noAutofit/>
          </a:bodyPr>
          <a:lstStyle>
            <a:lvl1pPr marL="0" indent="0" algn="l">
              <a:lnSpc>
                <a:spcPct val="100000"/>
              </a:lnSpc>
              <a:buNone/>
              <a:defRPr sz="1470" b="1">
                <a:solidFill>
                  <a:schemeClr val="tx1">
                    <a:lumMod val="75000"/>
                    <a:lumOff val="25000"/>
                  </a:schemeClr>
                </a:solidFill>
              </a:defRPr>
            </a:lvl1pPr>
          </a:lstStyle>
          <a:p>
            <a:pPr lvl="0"/>
            <a:r>
              <a:rPr lang="en-US"/>
              <a:t>YEAR</a:t>
            </a:r>
          </a:p>
        </p:txBody>
      </p:sp>
      <p:sp>
        <p:nvSpPr>
          <p:cNvPr id="8" name="Picture Placeholder 7"/>
          <p:cNvSpPr>
            <a:spLocks noGrp="1"/>
          </p:cNvSpPr>
          <p:nvPr>
            <p:ph type="pic" sz="quarter" idx="42"/>
          </p:nvPr>
        </p:nvSpPr>
        <p:spPr>
          <a:xfrm>
            <a:off x="5816163" y="2706390"/>
            <a:ext cx="1632204" cy="2176272"/>
          </a:xfrm>
          <a:prstGeom prst="ellipse">
            <a:avLst/>
          </a:prstGeom>
          <a:solidFill>
            <a:schemeClr val="bg2"/>
          </a:solidFill>
          <a:ln w="28575">
            <a:solidFill>
              <a:schemeClr val="bg1"/>
            </a:solidFill>
          </a:ln>
        </p:spPr>
        <p:txBody>
          <a:bodyPr>
            <a:normAutofit/>
          </a:bodyPr>
          <a:lstStyle>
            <a:lvl1pPr marL="0" indent="0">
              <a:buNone/>
              <a:defRPr sz="1890">
                <a:solidFill>
                  <a:schemeClr val="bg1"/>
                </a:solidFill>
              </a:defRPr>
            </a:lvl1pPr>
          </a:lstStyle>
          <a:p>
            <a:r>
              <a:rPr lang="en-US"/>
              <a:t>Click icon to add picture</a:t>
            </a:r>
          </a:p>
        </p:txBody>
      </p:sp>
      <p:sp>
        <p:nvSpPr>
          <p:cNvPr id="59" name="Picture Placeholder 7"/>
          <p:cNvSpPr>
            <a:spLocks noGrp="1"/>
          </p:cNvSpPr>
          <p:nvPr>
            <p:ph type="pic" sz="quarter" idx="43"/>
          </p:nvPr>
        </p:nvSpPr>
        <p:spPr>
          <a:xfrm>
            <a:off x="2114805" y="5928754"/>
            <a:ext cx="1632204" cy="2176272"/>
          </a:xfrm>
          <a:prstGeom prst="ellipse">
            <a:avLst/>
          </a:prstGeom>
          <a:solidFill>
            <a:schemeClr val="bg2"/>
          </a:solidFill>
          <a:ln w="28575">
            <a:solidFill>
              <a:schemeClr val="bg1"/>
            </a:solidFill>
          </a:ln>
        </p:spPr>
        <p:txBody>
          <a:bodyPr>
            <a:normAutofit/>
          </a:bodyPr>
          <a:lstStyle>
            <a:lvl1pPr marL="0" indent="0">
              <a:buNone/>
              <a:defRPr sz="1890">
                <a:solidFill>
                  <a:schemeClr val="bg1"/>
                </a:solidFill>
              </a:defRPr>
            </a:lvl1pPr>
          </a:lstStyle>
          <a:p>
            <a:r>
              <a:rPr lang="en-US"/>
              <a:t>Click icon to add picture</a:t>
            </a:r>
          </a:p>
        </p:txBody>
      </p:sp>
      <p:sp>
        <p:nvSpPr>
          <p:cNvPr id="60" name="Picture Placeholder 7"/>
          <p:cNvSpPr>
            <a:spLocks noGrp="1"/>
          </p:cNvSpPr>
          <p:nvPr>
            <p:ph type="pic" sz="quarter" idx="44"/>
          </p:nvPr>
        </p:nvSpPr>
        <p:spPr>
          <a:xfrm>
            <a:off x="9771517" y="5928754"/>
            <a:ext cx="1632204" cy="2176272"/>
          </a:xfrm>
          <a:prstGeom prst="ellipse">
            <a:avLst/>
          </a:prstGeom>
          <a:solidFill>
            <a:schemeClr val="bg2"/>
          </a:solidFill>
          <a:ln w="28575">
            <a:solidFill>
              <a:schemeClr val="bg1"/>
            </a:solidFill>
          </a:ln>
        </p:spPr>
        <p:txBody>
          <a:bodyPr>
            <a:normAutofit/>
          </a:bodyPr>
          <a:lstStyle>
            <a:lvl1pPr marL="0" indent="0">
              <a:buNone/>
              <a:defRPr sz="1890">
                <a:solidFill>
                  <a:schemeClr val="bg1"/>
                </a:solidFill>
              </a:defRPr>
            </a:lvl1pPr>
          </a:lstStyle>
          <a:p>
            <a:r>
              <a:rPr lang="en-US"/>
              <a:t>Click icon to add picture</a:t>
            </a:r>
          </a:p>
        </p:txBody>
      </p:sp>
      <p:sp>
        <p:nvSpPr>
          <p:cNvPr id="30" name="Title Placeholder 1">
            <a:extLst>
              <a:ext uri="{FF2B5EF4-FFF2-40B4-BE49-F238E27FC236}">
                <a16:creationId xmlns:a16="http://schemas.microsoft.com/office/drawing/2014/main" id="{B1B7164C-A3B9-4E10-901D-B755BD8CFE56}"/>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36188201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meline with images end">
    <p:spTree>
      <p:nvGrpSpPr>
        <p:cNvPr id="1" name=""/>
        <p:cNvGrpSpPr/>
        <p:nvPr/>
      </p:nvGrpSpPr>
      <p:grpSpPr>
        <a:xfrm>
          <a:off x="0" y="0"/>
          <a:ext cx="0" cy="0"/>
          <a:chOff x="0" y="0"/>
          <a:chExt cx="0" cy="0"/>
        </a:xfrm>
      </p:grpSpPr>
      <p:sp>
        <p:nvSpPr>
          <p:cNvPr id="62" name="Freeform 61"/>
          <p:cNvSpPr/>
          <p:nvPr userDrawn="1"/>
        </p:nvSpPr>
        <p:spPr>
          <a:xfrm flipH="1">
            <a:off x="-6401" y="5213684"/>
            <a:ext cx="12065508" cy="384048"/>
          </a:xfrm>
          <a:custGeom>
            <a:avLst/>
            <a:gdLst>
              <a:gd name="connsiteX0" fmla="*/ 137160 w 11490960"/>
              <a:gd name="connsiteY0" fmla="*/ 0 h 274320"/>
              <a:gd name="connsiteX1" fmla="*/ 11490960 w 11490960"/>
              <a:gd name="connsiteY1" fmla="*/ 0 h 274320"/>
              <a:gd name="connsiteX2" fmla="*/ 11490960 w 11490960"/>
              <a:gd name="connsiteY2" fmla="*/ 274320 h 274320"/>
              <a:gd name="connsiteX3" fmla="*/ 137160 w 11490960"/>
              <a:gd name="connsiteY3" fmla="*/ 274320 h 274320"/>
              <a:gd name="connsiteX4" fmla="*/ 0 w 11490960"/>
              <a:gd name="connsiteY4" fmla="*/ 137160 h 274320"/>
              <a:gd name="connsiteX5" fmla="*/ 137160 w 11490960"/>
              <a:gd name="connsiteY5"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90960" h="274320">
                <a:moveTo>
                  <a:pt x="137160" y="0"/>
                </a:moveTo>
                <a:lnTo>
                  <a:pt x="11490960" y="0"/>
                </a:lnTo>
                <a:lnTo>
                  <a:pt x="11490960" y="274320"/>
                </a:lnTo>
                <a:lnTo>
                  <a:pt x="137160" y="274320"/>
                </a:lnTo>
                <a:cubicBezTo>
                  <a:pt x="61409" y="274320"/>
                  <a:pt x="0" y="212911"/>
                  <a:pt x="0" y="137160"/>
                </a:cubicBezTo>
                <a:cubicBezTo>
                  <a:pt x="0" y="61409"/>
                  <a:pt x="61409" y="0"/>
                  <a:pt x="137160" y="0"/>
                </a:cubicBez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endParaRPr lang="en-US" sz="1890"/>
          </a:p>
        </p:txBody>
      </p:sp>
      <p:cxnSp>
        <p:nvCxnSpPr>
          <p:cNvPr id="42" name="Straight Connector 41"/>
          <p:cNvCxnSpPr/>
          <p:nvPr/>
        </p:nvCxnSpPr>
        <p:spPr>
          <a:xfrm flipV="1">
            <a:off x="5049886" y="2840442"/>
            <a:ext cx="0" cy="2432304"/>
          </a:xfrm>
          <a:prstGeom prst="line">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7" name="Text Placeholder 6"/>
          <p:cNvSpPr>
            <a:spLocks noGrp="1"/>
          </p:cNvSpPr>
          <p:nvPr>
            <p:ph type="body" sz="quarter" idx="22" hasCustomPrompt="1"/>
          </p:nvPr>
        </p:nvSpPr>
        <p:spPr>
          <a:xfrm>
            <a:off x="1462522" y="6496612"/>
            <a:ext cx="2821089" cy="512064"/>
          </a:xfrm>
        </p:spPr>
        <p:txBody>
          <a:bodyPr tIns="45720">
            <a:noAutofit/>
          </a:bodyPr>
          <a:lstStyle>
            <a:lvl1pPr marL="0" indent="0" algn="l">
              <a:lnSpc>
                <a:spcPct val="100000"/>
              </a:lnSpc>
              <a:buNone/>
              <a:defRPr sz="2100" b="0">
                <a:solidFill>
                  <a:schemeClr val="accent1"/>
                </a:solidFill>
                <a:latin typeface="Montserrat SemiBold" panose="00000700000000000000" pitchFamily="2" charset="0"/>
              </a:defRPr>
            </a:lvl1pPr>
          </a:lstStyle>
          <a:p>
            <a:pPr lvl="0"/>
            <a:r>
              <a:rPr lang="en-US"/>
              <a:t>Click to edit text </a:t>
            </a:r>
          </a:p>
        </p:txBody>
      </p:sp>
      <p:sp>
        <p:nvSpPr>
          <p:cNvPr id="18" name="Text Placeholder 6"/>
          <p:cNvSpPr>
            <a:spLocks noGrp="1"/>
          </p:cNvSpPr>
          <p:nvPr>
            <p:ph type="body" sz="quarter" idx="23"/>
          </p:nvPr>
        </p:nvSpPr>
        <p:spPr>
          <a:xfrm>
            <a:off x="1462522" y="7080758"/>
            <a:ext cx="2821089" cy="1296368"/>
          </a:xfrm>
        </p:spPr>
        <p:txBody>
          <a:bodyPr>
            <a:normAutofit/>
          </a:bodyPr>
          <a:lstStyle>
            <a:lvl1pPr marL="0" indent="0" algn="l">
              <a:buNone/>
              <a:defRPr sz="1680"/>
            </a:lvl1pPr>
          </a:lstStyle>
          <a:p>
            <a:pPr lvl="0"/>
            <a:r>
              <a:rPr lang="en-US"/>
              <a:t>Click to edit Master text styles</a:t>
            </a:r>
          </a:p>
        </p:txBody>
      </p:sp>
      <p:sp>
        <p:nvSpPr>
          <p:cNvPr id="35" name="Oval 34"/>
          <p:cNvSpPr>
            <a:spLocks noChangeAspect="1"/>
          </p:cNvSpPr>
          <p:nvPr/>
        </p:nvSpPr>
        <p:spPr>
          <a:xfrm>
            <a:off x="1162317" y="5292414"/>
            <a:ext cx="157285" cy="209713"/>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8006" rIns="0" bIns="48006" numCol="1" spcCol="0" rtlCol="0" fromWordArt="0" anchor="ctr" anchorCtr="0" forceAA="0" compatLnSpc="1">
            <a:prstTxWarp prst="textNoShape">
              <a:avLst/>
            </a:prstTxWarp>
            <a:noAutofit/>
          </a:bodyPr>
          <a:lstStyle/>
          <a:p>
            <a:pPr algn="ctr"/>
            <a:endParaRPr lang="en-US" sz="1470"/>
          </a:p>
        </p:txBody>
      </p:sp>
      <p:cxnSp>
        <p:nvCxnSpPr>
          <p:cNvPr id="40" name="Straight Connector 39"/>
          <p:cNvCxnSpPr>
            <a:stCxn id="35" idx="0"/>
            <a:endCxn id="35" idx="0"/>
          </p:cNvCxnSpPr>
          <p:nvPr/>
        </p:nvCxnSpPr>
        <p:spPr>
          <a:xfrm>
            <a:off x="1240958" y="5292413"/>
            <a:ext cx="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8" name="Text Placeholder 6"/>
          <p:cNvSpPr>
            <a:spLocks noGrp="1"/>
          </p:cNvSpPr>
          <p:nvPr>
            <p:ph type="body" sz="quarter" idx="35" hasCustomPrompt="1"/>
          </p:nvPr>
        </p:nvSpPr>
        <p:spPr>
          <a:xfrm>
            <a:off x="1465499" y="5980465"/>
            <a:ext cx="1440180" cy="384048"/>
          </a:xfrm>
        </p:spPr>
        <p:txBody>
          <a:bodyPr tIns="45720">
            <a:noAutofit/>
          </a:bodyPr>
          <a:lstStyle>
            <a:lvl1pPr marL="0" indent="0" algn="l">
              <a:lnSpc>
                <a:spcPct val="100000"/>
              </a:lnSpc>
              <a:buNone/>
              <a:defRPr sz="1470" b="1">
                <a:solidFill>
                  <a:schemeClr val="tx1">
                    <a:lumMod val="75000"/>
                    <a:lumOff val="25000"/>
                  </a:schemeClr>
                </a:solidFill>
              </a:defRPr>
            </a:lvl1pPr>
          </a:lstStyle>
          <a:p>
            <a:pPr lvl="0"/>
            <a:r>
              <a:rPr lang="en-US"/>
              <a:t>YEAR</a:t>
            </a:r>
          </a:p>
        </p:txBody>
      </p:sp>
      <p:sp>
        <p:nvSpPr>
          <p:cNvPr id="41" name="Oval 40"/>
          <p:cNvSpPr>
            <a:spLocks noChangeAspect="1"/>
          </p:cNvSpPr>
          <p:nvPr userDrawn="1"/>
        </p:nvSpPr>
        <p:spPr>
          <a:xfrm>
            <a:off x="4971243" y="5292414"/>
            <a:ext cx="157285" cy="209713"/>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8006" rIns="0" bIns="48006" numCol="1" spcCol="0" rtlCol="0" fromWordArt="0" anchor="ctr" anchorCtr="0" forceAA="0" compatLnSpc="1">
            <a:prstTxWarp prst="textNoShape">
              <a:avLst/>
            </a:prstTxWarp>
            <a:noAutofit/>
          </a:bodyPr>
          <a:lstStyle/>
          <a:p>
            <a:pPr algn="ctr"/>
            <a:endParaRPr lang="en-US" sz="1470"/>
          </a:p>
        </p:txBody>
      </p:sp>
      <p:sp>
        <p:nvSpPr>
          <p:cNvPr id="50" name="Oval 49"/>
          <p:cNvSpPr>
            <a:spLocks noChangeAspect="1"/>
          </p:cNvSpPr>
          <p:nvPr userDrawn="1"/>
        </p:nvSpPr>
        <p:spPr>
          <a:xfrm>
            <a:off x="8780172" y="5292414"/>
            <a:ext cx="157285" cy="209713"/>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8006" rIns="0" bIns="48006" numCol="1" spcCol="0" rtlCol="0" fromWordArt="0" anchor="ctr" anchorCtr="0" forceAA="0" compatLnSpc="1">
            <a:prstTxWarp prst="textNoShape">
              <a:avLst/>
            </a:prstTxWarp>
            <a:noAutofit/>
          </a:bodyPr>
          <a:lstStyle/>
          <a:p>
            <a:pPr algn="ctr"/>
            <a:endParaRPr lang="en-US" sz="1470"/>
          </a:p>
        </p:txBody>
      </p:sp>
      <p:sp>
        <p:nvSpPr>
          <p:cNvPr id="53" name="Text Placeholder 6"/>
          <p:cNvSpPr>
            <a:spLocks noGrp="1"/>
          </p:cNvSpPr>
          <p:nvPr>
            <p:ph type="body" sz="quarter" idx="36" hasCustomPrompt="1"/>
          </p:nvPr>
        </p:nvSpPr>
        <p:spPr>
          <a:xfrm>
            <a:off x="9112990" y="6496612"/>
            <a:ext cx="2821089" cy="512064"/>
          </a:xfrm>
        </p:spPr>
        <p:txBody>
          <a:bodyPr tIns="45720">
            <a:noAutofit/>
          </a:bodyPr>
          <a:lstStyle>
            <a:lvl1pPr marL="0" indent="0" algn="l">
              <a:lnSpc>
                <a:spcPct val="100000"/>
              </a:lnSpc>
              <a:buNone/>
              <a:defRPr sz="2100" b="0">
                <a:solidFill>
                  <a:schemeClr val="accent1"/>
                </a:solidFill>
                <a:latin typeface="Montserrat SemiBold" panose="00000700000000000000" pitchFamily="2" charset="0"/>
              </a:defRPr>
            </a:lvl1pPr>
          </a:lstStyle>
          <a:p>
            <a:pPr lvl="0"/>
            <a:r>
              <a:rPr lang="en-US"/>
              <a:t>Click to edit text</a:t>
            </a:r>
          </a:p>
        </p:txBody>
      </p:sp>
      <p:sp>
        <p:nvSpPr>
          <p:cNvPr id="54" name="Text Placeholder 6"/>
          <p:cNvSpPr>
            <a:spLocks noGrp="1"/>
          </p:cNvSpPr>
          <p:nvPr>
            <p:ph type="body" sz="quarter" idx="37"/>
          </p:nvPr>
        </p:nvSpPr>
        <p:spPr>
          <a:xfrm>
            <a:off x="9112990" y="7080758"/>
            <a:ext cx="2821089" cy="1296368"/>
          </a:xfrm>
        </p:spPr>
        <p:txBody>
          <a:bodyPr>
            <a:normAutofit/>
          </a:bodyPr>
          <a:lstStyle>
            <a:lvl1pPr marL="0" indent="0" algn="l">
              <a:buNone/>
              <a:defRPr sz="1680"/>
            </a:lvl1pPr>
          </a:lstStyle>
          <a:p>
            <a:pPr lvl="0"/>
            <a:r>
              <a:rPr lang="en-US"/>
              <a:t>Click to edit Master text styles</a:t>
            </a:r>
          </a:p>
        </p:txBody>
      </p:sp>
      <p:sp>
        <p:nvSpPr>
          <p:cNvPr id="55" name="Text Placeholder 6"/>
          <p:cNvSpPr>
            <a:spLocks noGrp="1"/>
          </p:cNvSpPr>
          <p:nvPr>
            <p:ph type="body" sz="quarter" idx="38" hasCustomPrompt="1"/>
          </p:nvPr>
        </p:nvSpPr>
        <p:spPr>
          <a:xfrm>
            <a:off x="9115967" y="5980465"/>
            <a:ext cx="1440180" cy="384048"/>
          </a:xfrm>
        </p:spPr>
        <p:txBody>
          <a:bodyPr tIns="45720">
            <a:noAutofit/>
          </a:bodyPr>
          <a:lstStyle>
            <a:lvl1pPr marL="0" indent="0" algn="l">
              <a:lnSpc>
                <a:spcPct val="100000"/>
              </a:lnSpc>
              <a:buNone/>
              <a:defRPr sz="1470" b="1">
                <a:solidFill>
                  <a:schemeClr val="tx1">
                    <a:lumMod val="75000"/>
                    <a:lumOff val="25000"/>
                  </a:schemeClr>
                </a:solidFill>
              </a:defRPr>
            </a:lvl1pPr>
          </a:lstStyle>
          <a:p>
            <a:pPr lvl="0"/>
            <a:r>
              <a:rPr lang="en-US"/>
              <a:t>YEAR</a:t>
            </a:r>
          </a:p>
        </p:txBody>
      </p:sp>
      <p:sp>
        <p:nvSpPr>
          <p:cNvPr id="56" name="Text Placeholder 6"/>
          <p:cNvSpPr>
            <a:spLocks noGrp="1"/>
          </p:cNvSpPr>
          <p:nvPr>
            <p:ph type="body" sz="quarter" idx="39" hasCustomPrompt="1"/>
          </p:nvPr>
        </p:nvSpPr>
        <p:spPr>
          <a:xfrm>
            <a:off x="5290734" y="3183146"/>
            <a:ext cx="2821089" cy="512064"/>
          </a:xfrm>
        </p:spPr>
        <p:txBody>
          <a:bodyPr tIns="45720">
            <a:noAutofit/>
          </a:bodyPr>
          <a:lstStyle>
            <a:lvl1pPr marL="0" indent="0" algn="l">
              <a:lnSpc>
                <a:spcPct val="100000"/>
              </a:lnSpc>
              <a:buNone/>
              <a:defRPr sz="2100" b="0">
                <a:solidFill>
                  <a:schemeClr val="accent1"/>
                </a:solidFill>
                <a:latin typeface="Montserrat SemiBold" panose="00000700000000000000" pitchFamily="2" charset="0"/>
              </a:defRPr>
            </a:lvl1pPr>
          </a:lstStyle>
          <a:p>
            <a:pPr lvl="0"/>
            <a:r>
              <a:rPr lang="en-US"/>
              <a:t>Click to edit text</a:t>
            </a:r>
          </a:p>
        </p:txBody>
      </p:sp>
      <p:sp>
        <p:nvSpPr>
          <p:cNvPr id="57" name="Text Placeholder 6"/>
          <p:cNvSpPr>
            <a:spLocks noGrp="1"/>
          </p:cNvSpPr>
          <p:nvPr>
            <p:ph type="body" sz="quarter" idx="40"/>
          </p:nvPr>
        </p:nvSpPr>
        <p:spPr>
          <a:xfrm>
            <a:off x="5290734" y="3767291"/>
            <a:ext cx="2821089" cy="1296368"/>
          </a:xfrm>
        </p:spPr>
        <p:txBody>
          <a:bodyPr>
            <a:normAutofit/>
          </a:bodyPr>
          <a:lstStyle>
            <a:lvl1pPr marL="0" indent="0" algn="l">
              <a:buNone/>
              <a:defRPr sz="1680"/>
            </a:lvl1pPr>
          </a:lstStyle>
          <a:p>
            <a:pPr lvl="0"/>
            <a:r>
              <a:rPr lang="en-US"/>
              <a:t>Click to edit Master text styles</a:t>
            </a:r>
          </a:p>
        </p:txBody>
      </p:sp>
      <p:sp>
        <p:nvSpPr>
          <p:cNvPr id="58" name="Text Placeholder 6"/>
          <p:cNvSpPr>
            <a:spLocks noGrp="1"/>
          </p:cNvSpPr>
          <p:nvPr>
            <p:ph type="body" sz="quarter" idx="41" hasCustomPrompt="1"/>
          </p:nvPr>
        </p:nvSpPr>
        <p:spPr>
          <a:xfrm>
            <a:off x="5290733" y="2667000"/>
            <a:ext cx="1440180" cy="384048"/>
          </a:xfrm>
        </p:spPr>
        <p:txBody>
          <a:bodyPr tIns="45720">
            <a:noAutofit/>
          </a:bodyPr>
          <a:lstStyle>
            <a:lvl1pPr marL="0" indent="0" algn="l">
              <a:lnSpc>
                <a:spcPct val="100000"/>
              </a:lnSpc>
              <a:buNone/>
              <a:defRPr sz="1470" b="1">
                <a:solidFill>
                  <a:schemeClr val="tx1">
                    <a:lumMod val="75000"/>
                    <a:lumOff val="25000"/>
                  </a:schemeClr>
                </a:solidFill>
              </a:defRPr>
            </a:lvl1pPr>
          </a:lstStyle>
          <a:p>
            <a:pPr lvl="0"/>
            <a:r>
              <a:rPr lang="en-US"/>
              <a:t>YEAR</a:t>
            </a:r>
          </a:p>
        </p:txBody>
      </p:sp>
      <p:sp>
        <p:nvSpPr>
          <p:cNvPr id="8" name="Picture Placeholder 7"/>
          <p:cNvSpPr>
            <a:spLocks noGrp="1"/>
          </p:cNvSpPr>
          <p:nvPr>
            <p:ph type="pic" sz="quarter" idx="42"/>
          </p:nvPr>
        </p:nvSpPr>
        <p:spPr>
          <a:xfrm>
            <a:off x="5816163" y="5928754"/>
            <a:ext cx="1632204" cy="2176272"/>
          </a:xfrm>
          <a:prstGeom prst="ellipse">
            <a:avLst/>
          </a:prstGeom>
          <a:solidFill>
            <a:schemeClr val="bg2"/>
          </a:solidFill>
          <a:ln w="28575">
            <a:solidFill>
              <a:schemeClr val="bg1"/>
            </a:solidFill>
          </a:ln>
        </p:spPr>
        <p:txBody>
          <a:bodyPr>
            <a:normAutofit/>
          </a:bodyPr>
          <a:lstStyle>
            <a:lvl1pPr marL="0" indent="0">
              <a:buNone/>
              <a:defRPr sz="1890">
                <a:solidFill>
                  <a:schemeClr val="bg1"/>
                </a:solidFill>
              </a:defRPr>
            </a:lvl1pPr>
          </a:lstStyle>
          <a:p>
            <a:r>
              <a:rPr lang="en-US"/>
              <a:t>Click icon to add picture</a:t>
            </a:r>
          </a:p>
        </p:txBody>
      </p:sp>
      <p:sp>
        <p:nvSpPr>
          <p:cNvPr id="59" name="Picture Placeholder 7"/>
          <p:cNvSpPr>
            <a:spLocks noGrp="1"/>
          </p:cNvSpPr>
          <p:nvPr>
            <p:ph type="pic" sz="quarter" idx="43"/>
          </p:nvPr>
        </p:nvSpPr>
        <p:spPr>
          <a:xfrm>
            <a:off x="2114805" y="2706390"/>
            <a:ext cx="1632204" cy="2176272"/>
          </a:xfrm>
          <a:prstGeom prst="ellipse">
            <a:avLst/>
          </a:prstGeom>
          <a:solidFill>
            <a:schemeClr val="bg2"/>
          </a:solidFill>
          <a:ln w="28575">
            <a:solidFill>
              <a:schemeClr val="bg1"/>
            </a:solidFill>
          </a:ln>
        </p:spPr>
        <p:txBody>
          <a:bodyPr>
            <a:normAutofit/>
          </a:bodyPr>
          <a:lstStyle>
            <a:lvl1pPr marL="0" indent="0">
              <a:buNone/>
              <a:defRPr sz="1890">
                <a:solidFill>
                  <a:schemeClr val="bg1"/>
                </a:solidFill>
              </a:defRPr>
            </a:lvl1pPr>
          </a:lstStyle>
          <a:p>
            <a:r>
              <a:rPr lang="en-US"/>
              <a:t>Click icon to add picture</a:t>
            </a:r>
          </a:p>
        </p:txBody>
      </p:sp>
      <p:sp>
        <p:nvSpPr>
          <p:cNvPr id="60" name="Picture Placeholder 7"/>
          <p:cNvSpPr>
            <a:spLocks noGrp="1"/>
          </p:cNvSpPr>
          <p:nvPr>
            <p:ph type="pic" sz="quarter" idx="44"/>
          </p:nvPr>
        </p:nvSpPr>
        <p:spPr>
          <a:xfrm>
            <a:off x="9771517" y="2706390"/>
            <a:ext cx="1632204" cy="2176272"/>
          </a:xfrm>
          <a:prstGeom prst="ellipse">
            <a:avLst/>
          </a:prstGeom>
          <a:solidFill>
            <a:schemeClr val="bg2"/>
          </a:solidFill>
          <a:ln w="28575">
            <a:solidFill>
              <a:schemeClr val="bg1"/>
            </a:solidFill>
          </a:ln>
        </p:spPr>
        <p:txBody>
          <a:bodyPr>
            <a:normAutofit/>
          </a:bodyPr>
          <a:lstStyle>
            <a:lvl1pPr marL="0" indent="0">
              <a:buNone/>
              <a:defRPr sz="1890">
                <a:solidFill>
                  <a:schemeClr val="bg1"/>
                </a:solidFill>
              </a:defRPr>
            </a:lvl1pPr>
          </a:lstStyle>
          <a:p>
            <a:r>
              <a:rPr lang="en-US"/>
              <a:t>Click icon to add picture</a:t>
            </a:r>
          </a:p>
        </p:txBody>
      </p:sp>
      <p:cxnSp>
        <p:nvCxnSpPr>
          <p:cNvPr id="30" name="Straight Connector 29"/>
          <p:cNvCxnSpPr/>
          <p:nvPr userDrawn="1"/>
        </p:nvCxnSpPr>
        <p:spPr>
          <a:xfrm>
            <a:off x="1240957" y="5523106"/>
            <a:ext cx="0" cy="2432304"/>
          </a:xfrm>
          <a:prstGeom prst="line">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8858812" y="5523106"/>
            <a:ext cx="0" cy="2432304"/>
          </a:xfrm>
          <a:prstGeom prst="line">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32" name="Title Placeholder 1">
            <a:extLst>
              <a:ext uri="{FF2B5EF4-FFF2-40B4-BE49-F238E27FC236}">
                <a16:creationId xmlns:a16="http://schemas.microsoft.com/office/drawing/2014/main" id="{A180A08E-933A-4F58-96FC-A0554AB40B09}"/>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3602318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 Image 1">
    <p:spTree>
      <p:nvGrpSpPr>
        <p:cNvPr id="1" name=""/>
        <p:cNvGrpSpPr/>
        <p:nvPr/>
      </p:nvGrpSpPr>
      <p:grpSpPr>
        <a:xfrm>
          <a:off x="0" y="0"/>
          <a:ext cx="0" cy="0"/>
          <a:chOff x="0" y="0"/>
          <a:chExt cx="0" cy="0"/>
        </a:xfrm>
      </p:grpSpPr>
      <p:pic>
        <p:nvPicPr>
          <p:cNvPr id="28" name="Picture 27"/>
          <p:cNvPicPr>
            <a:picLocks noChangeAspect="1"/>
          </p:cNvPicPr>
          <p:nvPr userDrawn="1"/>
        </p:nvPicPr>
        <p:blipFill rotWithShape="1">
          <a:blip r:embed="rId2">
            <a:extLst>
              <a:ext uri="{28A0092B-C50C-407E-A947-70E740481C1C}">
                <a14:useLocalDpi xmlns:a14="http://schemas.microsoft.com/office/drawing/2010/main"/>
              </a:ext>
            </a:extLst>
          </a:blip>
          <a:srcRect t="7497"/>
          <a:stretch/>
        </p:blipFill>
        <p:spPr>
          <a:xfrm>
            <a:off x="0" y="0"/>
            <a:ext cx="12801600" cy="9601200"/>
          </a:xfrm>
          <a:prstGeom prst="rect">
            <a:avLst/>
          </a:prstGeom>
        </p:spPr>
      </p:pic>
      <p:sp>
        <p:nvSpPr>
          <p:cNvPr id="37" name="Rounded Rectangle 36"/>
          <p:cNvSpPr/>
          <p:nvPr userDrawn="1"/>
        </p:nvSpPr>
        <p:spPr>
          <a:xfrm>
            <a:off x="6720840" y="6797207"/>
            <a:ext cx="4800600" cy="1292962"/>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a:latin typeface="Montserrat" panose="00000500000000000000" pitchFamily="2" charset="0"/>
            </a:endParaRPr>
          </a:p>
        </p:txBody>
      </p:sp>
      <p:sp>
        <p:nvSpPr>
          <p:cNvPr id="38" name="Oval 37"/>
          <p:cNvSpPr>
            <a:spLocks noChangeAspect="1"/>
          </p:cNvSpPr>
          <p:nvPr userDrawn="1"/>
        </p:nvSpPr>
        <p:spPr>
          <a:xfrm>
            <a:off x="6924599" y="7010567"/>
            <a:ext cx="649681" cy="866242"/>
          </a:xfrm>
          <a:prstGeom prst="ellipse">
            <a:avLst/>
          </a:prstGeom>
          <a:solidFill>
            <a:schemeClr val="accent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5">
              <a:solidFill>
                <a:schemeClr val="bg1"/>
              </a:solidFill>
              <a:latin typeface="Montserrat" panose="00000500000000000000" pitchFamily="2" charset="0"/>
            </a:endParaRPr>
          </a:p>
        </p:txBody>
      </p:sp>
      <p:sp>
        <p:nvSpPr>
          <p:cNvPr id="35" name="Rounded Rectangle 34"/>
          <p:cNvSpPr/>
          <p:nvPr userDrawn="1"/>
        </p:nvSpPr>
        <p:spPr>
          <a:xfrm>
            <a:off x="6720840" y="4658360"/>
            <a:ext cx="4800600" cy="1292962"/>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a:latin typeface="Montserrat" panose="00000500000000000000" pitchFamily="2" charset="0"/>
            </a:endParaRPr>
          </a:p>
        </p:txBody>
      </p:sp>
      <p:sp>
        <p:nvSpPr>
          <p:cNvPr id="36" name="Oval 35"/>
          <p:cNvSpPr>
            <a:spLocks noChangeAspect="1"/>
          </p:cNvSpPr>
          <p:nvPr userDrawn="1"/>
        </p:nvSpPr>
        <p:spPr>
          <a:xfrm>
            <a:off x="6924599" y="4871720"/>
            <a:ext cx="649681" cy="866242"/>
          </a:xfrm>
          <a:prstGeom prst="ellipse">
            <a:avLst/>
          </a:prstGeom>
          <a:solidFill>
            <a:schemeClr val="accent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5">
              <a:solidFill>
                <a:schemeClr val="bg1"/>
              </a:solidFill>
              <a:latin typeface="Montserrat" panose="00000500000000000000" pitchFamily="2" charset="0"/>
            </a:endParaRPr>
          </a:p>
        </p:txBody>
      </p:sp>
      <p:sp>
        <p:nvSpPr>
          <p:cNvPr id="32" name="Rounded Rectangle 31"/>
          <p:cNvSpPr/>
          <p:nvPr userDrawn="1"/>
        </p:nvSpPr>
        <p:spPr>
          <a:xfrm>
            <a:off x="6729489" y="2511958"/>
            <a:ext cx="4800600" cy="1292962"/>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a:latin typeface="Montserrat" panose="00000500000000000000" pitchFamily="2" charset="0"/>
            </a:endParaRPr>
          </a:p>
        </p:txBody>
      </p:sp>
      <p:sp>
        <p:nvSpPr>
          <p:cNvPr id="18" name="Rounded Rectangle 17"/>
          <p:cNvSpPr/>
          <p:nvPr userDrawn="1"/>
        </p:nvSpPr>
        <p:spPr>
          <a:xfrm>
            <a:off x="889670" y="2511958"/>
            <a:ext cx="4800600" cy="1292962"/>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a:latin typeface="Montserrat" panose="00000500000000000000" pitchFamily="2" charset="0"/>
            </a:endParaRPr>
          </a:p>
        </p:txBody>
      </p:sp>
      <p:sp>
        <p:nvSpPr>
          <p:cNvPr id="19" name="Oval 18"/>
          <p:cNvSpPr>
            <a:spLocks noChangeAspect="1"/>
          </p:cNvSpPr>
          <p:nvPr userDrawn="1"/>
        </p:nvSpPr>
        <p:spPr>
          <a:xfrm>
            <a:off x="1093429" y="2725318"/>
            <a:ext cx="649681" cy="866242"/>
          </a:xfrm>
          <a:prstGeom prst="ellipse">
            <a:avLst/>
          </a:prstGeom>
          <a:solidFill>
            <a:schemeClr val="accent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5">
              <a:solidFill>
                <a:schemeClr val="bg1"/>
              </a:solidFill>
              <a:latin typeface="Montserrat" panose="00000500000000000000" pitchFamily="2" charset="0"/>
            </a:endParaRPr>
          </a:p>
        </p:txBody>
      </p:sp>
      <p:sp>
        <p:nvSpPr>
          <p:cNvPr id="20" name="Rounded Rectangle 19"/>
          <p:cNvSpPr/>
          <p:nvPr userDrawn="1"/>
        </p:nvSpPr>
        <p:spPr>
          <a:xfrm>
            <a:off x="881021" y="4658360"/>
            <a:ext cx="4800600" cy="1292962"/>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a:latin typeface="Montserrat" panose="00000500000000000000" pitchFamily="2" charset="0"/>
            </a:endParaRPr>
          </a:p>
        </p:txBody>
      </p:sp>
      <p:sp>
        <p:nvSpPr>
          <p:cNvPr id="21" name="Oval 20"/>
          <p:cNvSpPr>
            <a:spLocks noChangeAspect="1"/>
          </p:cNvSpPr>
          <p:nvPr userDrawn="1"/>
        </p:nvSpPr>
        <p:spPr>
          <a:xfrm>
            <a:off x="1084780" y="4871720"/>
            <a:ext cx="649681" cy="866242"/>
          </a:xfrm>
          <a:prstGeom prst="ellipse">
            <a:avLst/>
          </a:prstGeom>
          <a:solidFill>
            <a:schemeClr val="accent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5">
              <a:solidFill>
                <a:schemeClr val="bg1"/>
              </a:solidFill>
              <a:latin typeface="Montserrat" panose="00000500000000000000" pitchFamily="2" charset="0"/>
            </a:endParaRPr>
          </a:p>
        </p:txBody>
      </p:sp>
      <p:sp>
        <p:nvSpPr>
          <p:cNvPr id="22" name="Rounded Rectangle 21"/>
          <p:cNvSpPr/>
          <p:nvPr userDrawn="1"/>
        </p:nvSpPr>
        <p:spPr>
          <a:xfrm>
            <a:off x="881021" y="6797207"/>
            <a:ext cx="4800600" cy="1292962"/>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a:latin typeface="Montserrat" panose="00000500000000000000" pitchFamily="2" charset="0"/>
            </a:endParaRPr>
          </a:p>
        </p:txBody>
      </p:sp>
      <p:sp>
        <p:nvSpPr>
          <p:cNvPr id="23" name="Oval 22"/>
          <p:cNvSpPr>
            <a:spLocks noChangeAspect="1"/>
          </p:cNvSpPr>
          <p:nvPr userDrawn="1"/>
        </p:nvSpPr>
        <p:spPr>
          <a:xfrm>
            <a:off x="1084780" y="7010567"/>
            <a:ext cx="649681" cy="866242"/>
          </a:xfrm>
          <a:prstGeom prst="ellipse">
            <a:avLst/>
          </a:prstGeom>
          <a:solidFill>
            <a:schemeClr val="accent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5">
              <a:solidFill>
                <a:schemeClr val="bg1"/>
              </a:solidFill>
              <a:latin typeface="Montserrat" panose="00000500000000000000" pitchFamily="2" charset="0"/>
            </a:endParaRPr>
          </a:p>
        </p:txBody>
      </p:sp>
      <p:sp>
        <p:nvSpPr>
          <p:cNvPr id="12" name="Text Placeholder 11"/>
          <p:cNvSpPr>
            <a:spLocks noGrp="1"/>
          </p:cNvSpPr>
          <p:nvPr>
            <p:ph type="body" sz="quarter" idx="13"/>
          </p:nvPr>
        </p:nvSpPr>
        <p:spPr>
          <a:xfrm>
            <a:off x="1813560" y="2780536"/>
            <a:ext cx="4160520" cy="782320"/>
          </a:xfrm>
        </p:spPr>
        <p:txBody>
          <a:bodyPr>
            <a:noAutofit/>
          </a:bodyPr>
          <a:lstStyle>
            <a:lvl1pPr marL="0" indent="0" algn="l" defTabSz="1280129" rtl="0" eaLnBrk="1" latinLnBrk="0" hangingPunct="1">
              <a:spcBef>
                <a:spcPct val="20000"/>
              </a:spcBef>
              <a:buFontTx/>
              <a:buNone/>
              <a:defRPr lang="en-US" sz="2520" kern="1200" dirty="0">
                <a:solidFill>
                  <a:schemeClr val="bg1"/>
                </a:solidFill>
                <a:latin typeface="Montserrat" panose="000005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Master text styles</a:t>
            </a:r>
          </a:p>
        </p:txBody>
      </p:sp>
      <p:sp>
        <p:nvSpPr>
          <p:cNvPr id="16" name="Text Placeholder 11"/>
          <p:cNvSpPr>
            <a:spLocks noGrp="1"/>
          </p:cNvSpPr>
          <p:nvPr>
            <p:ph type="body" sz="quarter" idx="14"/>
          </p:nvPr>
        </p:nvSpPr>
        <p:spPr>
          <a:xfrm>
            <a:off x="1813560" y="4928742"/>
            <a:ext cx="4160520" cy="782320"/>
          </a:xfrm>
        </p:spPr>
        <p:txBody>
          <a:bodyPr vert="horz" lIns="91440" tIns="45720" rIns="91440" bIns="45720" rtlCol="0">
            <a:noAutofit/>
          </a:bodyPr>
          <a:lstStyle>
            <a:lvl1pPr>
              <a:buFontTx/>
              <a:buNone/>
              <a:defRPr lang="en-US" sz="2520" dirty="0">
                <a:solidFill>
                  <a:schemeClr val="bg1"/>
                </a:solidFill>
                <a:latin typeface="Montserrat" panose="00000500000000000000" pitchFamily="2" charset="0"/>
              </a:defRPr>
            </a:lvl1pPr>
          </a:lstStyle>
          <a:p>
            <a:pPr marL="0" lvl="0" indent="0">
              <a:buNone/>
            </a:pPr>
            <a:r>
              <a:rPr lang="en-US"/>
              <a:t>Click to edit Master text styles</a:t>
            </a:r>
          </a:p>
        </p:txBody>
      </p:sp>
      <p:sp>
        <p:nvSpPr>
          <p:cNvPr id="17" name="Text Placeholder 11"/>
          <p:cNvSpPr>
            <a:spLocks noGrp="1"/>
          </p:cNvSpPr>
          <p:nvPr>
            <p:ph type="body" sz="quarter" idx="15"/>
          </p:nvPr>
        </p:nvSpPr>
        <p:spPr>
          <a:xfrm>
            <a:off x="1813560" y="7067589"/>
            <a:ext cx="4160520" cy="782320"/>
          </a:xfrm>
        </p:spPr>
        <p:txBody>
          <a:bodyPr vert="horz" lIns="91440" tIns="45720" rIns="91440" bIns="45720" rtlCol="0">
            <a:noAutofit/>
          </a:bodyPr>
          <a:lstStyle>
            <a:lvl1pPr>
              <a:buFontTx/>
              <a:buNone/>
              <a:defRPr lang="en-US" sz="2520" dirty="0">
                <a:solidFill>
                  <a:schemeClr val="bg1"/>
                </a:solidFill>
                <a:latin typeface="Montserrat" panose="00000500000000000000" pitchFamily="2" charset="0"/>
              </a:defRPr>
            </a:lvl1pPr>
          </a:lstStyle>
          <a:p>
            <a:pPr marL="0" lvl="0" indent="0">
              <a:buNone/>
            </a:pPr>
            <a:r>
              <a:rPr lang="en-US"/>
              <a:t>Click to edit Master text styles</a:t>
            </a:r>
          </a:p>
        </p:txBody>
      </p:sp>
      <p:sp>
        <p:nvSpPr>
          <p:cNvPr id="29" name="Text Placeholder 11"/>
          <p:cNvSpPr>
            <a:spLocks noGrp="1"/>
          </p:cNvSpPr>
          <p:nvPr>
            <p:ph type="body" sz="quarter" idx="16"/>
          </p:nvPr>
        </p:nvSpPr>
        <p:spPr>
          <a:xfrm>
            <a:off x="7648136" y="2780536"/>
            <a:ext cx="4160520" cy="782320"/>
          </a:xfrm>
        </p:spPr>
        <p:txBody>
          <a:bodyPr>
            <a:noAutofit/>
          </a:bodyPr>
          <a:lstStyle>
            <a:lvl1pPr marL="0" indent="0" algn="l" defTabSz="1280129" rtl="0" eaLnBrk="1" latinLnBrk="0" hangingPunct="1">
              <a:spcBef>
                <a:spcPct val="20000"/>
              </a:spcBef>
              <a:buFontTx/>
              <a:buNone/>
              <a:defRPr lang="en-US" sz="2520" kern="1200" dirty="0">
                <a:solidFill>
                  <a:schemeClr val="bg1"/>
                </a:solidFill>
                <a:latin typeface="Montserrat" panose="000005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Master text styles</a:t>
            </a:r>
          </a:p>
        </p:txBody>
      </p:sp>
      <p:sp>
        <p:nvSpPr>
          <p:cNvPr id="30" name="Text Placeholder 11"/>
          <p:cNvSpPr>
            <a:spLocks noGrp="1"/>
          </p:cNvSpPr>
          <p:nvPr>
            <p:ph type="body" sz="quarter" idx="17"/>
          </p:nvPr>
        </p:nvSpPr>
        <p:spPr>
          <a:xfrm>
            <a:off x="7648136" y="4928742"/>
            <a:ext cx="4160520" cy="782320"/>
          </a:xfrm>
        </p:spPr>
        <p:txBody>
          <a:bodyPr vert="horz" lIns="91440" tIns="45720" rIns="91440" bIns="45720" rtlCol="0">
            <a:noAutofit/>
          </a:bodyPr>
          <a:lstStyle>
            <a:lvl1pPr>
              <a:buFontTx/>
              <a:buNone/>
              <a:defRPr lang="en-US" sz="2520" dirty="0">
                <a:solidFill>
                  <a:schemeClr val="bg1"/>
                </a:solidFill>
                <a:latin typeface="Montserrat" panose="00000500000000000000" pitchFamily="2" charset="0"/>
              </a:defRPr>
            </a:lvl1pPr>
          </a:lstStyle>
          <a:p>
            <a:pPr marL="0" lvl="0" indent="0">
              <a:buNone/>
            </a:pPr>
            <a:r>
              <a:rPr lang="en-US"/>
              <a:t>Click to edit Master text styles</a:t>
            </a:r>
          </a:p>
        </p:txBody>
      </p:sp>
      <p:sp>
        <p:nvSpPr>
          <p:cNvPr id="31" name="Text Placeholder 11"/>
          <p:cNvSpPr>
            <a:spLocks noGrp="1"/>
          </p:cNvSpPr>
          <p:nvPr>
            <p:ph type="body" sz="quarter" idx="18"/>
          </p:nvPr>
        </p:nvSpPr>
        <p:spPr>
          <a:xfrm>
            <a:off x="7648136" y="7067589"/>
            <a:ext cx="4160520" cy="782320"/>
          </a:xfrm>
        </p:spPr>
        <p:txBody>
          <a:bodyPr vert="horz" lIns="91440" tIns="45720" rIns="91440" bIns="45720" rtlCol="0">
            <a:noAutofit/>
          </a:bodyPr>
          <a:lstStyle>
            <a:lvl1pPr>
              <a:buFontTx/>
              <a:buNone/>
              <a:defRPr lang="en-US" sz="2520" dirty="0">
                <a:solidFill>
                  <a:schemeClr val="bg1"/>
                </a:solidFill>
                <a:latin typeface="Montserrat" panose="00000500000000000000" pitchFamily="2" charset="0"/>
              </a:defRPr>
            </a:lvl1pPr>
          </a:lstStyle>
          <a:p>
            <a:pPr marL="0" lvl="0" indent="0">
              <a:buNone/>
            </a:pPr>
            <a:r>
              <a:rPr lang="en-US"/>
              <a:t>Click to edit Master text styles</a:t>
            </a:r>
          </a:p>
        </p:txBody>
      </p:sp>
      <p:sp>
        <p:nvSpPr>
          <p:cNvPr id="39" name="Oval 38"/>
          <p:cNvSpPr>
            <a:spLocks noChangeAspect="1"/>
          </p:cNvSpPr>
          <p:nvPr userDrawn="1"/>
        </p:nvSpPr>
        <p:spPr>
          <a:xfrm>
            <a:off x="6924599" y="2725318"/>
            <a:ext cx="649681" cy="866242"/>
          </a:xfrm>
          <a:prstGeom prst="ellipse">
            <a:avLst/>
          </a:prstGeom>
          <a:solidFill>
            <a:schemeClr val="accent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5">
              <a:solidFill>
                <a:schemeClr val="bg1"/>
              </a:solidFill>
              <a:latin typeface="Montserrat" panose="00000500000000000000" pitchFamily="2" charset="0"/>
            </a:endParaRPr>
          </a:p>
        </p:txBody>
      </p:sp>
      <p:sp>
        <p:nvSpPr>
          <p:cNvPr id="33" name="Content Placeholder 2"/>
          <p:cNvSpPr>
            <a:spLocks noGrp="1"/>
          </p:cNvSpPr>
          <p:nvPr>
            <p:ph sz="quarter" idx="20"/>
          </p:nvPr>
        </p:nvSpPr>
        <p:spPr>
          <a:xfrm>
            <a:off x="1182130" y="2830848"/>
            <a:ext cx="472227" cy="663786"/>
          </a:xfrm>
        </p:spPr>
        <p:txBody>
          <a:bodyPr vert="horz" lIns="91440" tIns="45720" rIns="91440" bIns="45720" rtlCol="0" anchor="ctr" anchorCtr="0">
            <a:noAutofit/>
          </a:bodyPr>
          <a:lstStyle>
            <a:lvl1pPr algn="ctr">
              <a:buFontTx/>
              <a:buNone/>
              <a:defRPr lang="en-US" sz="2205" smtClean="0">
                <a:solidFill>
                  <a:schemeClr val="bg1"/>
                </a:solidFill>
                <a:latin typeface="Montserrat" panose="00000500000000000000" pitchFamily="2" charset="0"/>
              </a:defRPr>
            </a:lvl1pPr>
            <a:lvl2pPr>
              <a:defRPr lang="en-US" smtClean="0">
                <a:solidFill>
                  <a:schemeClr val="tx1"/>
                </a:solidFill>
              </a:defRPr>
            </a:lvl2pPr>
            <a:lvl3pPr>
              <a:defRPr lang="en-US" smtClean="0">
                <a:solidFill>
                  <a:schemeClr val="tx1"/>
                </a:solidFill>
              </a:defRPr>
            </a:lvl3pPr>
            <a:lvl4pPr>
              <a:defRPr lang="en-US" smtClean="0">
                <a:solidFill>
                  <a:schemeClr val="tx1"/>
                </a:solidFill>
              </a:defRPr>
            </a:lvl4pPr>
            <a:lvl5pPr>
              <a:defRPr lang="en-US">
                <a:solidFill>
                  <a:schemeClr val="tx1"/>
                </a:solidFill>
              </a:defRPr>
            </a:lvl5pPr>
          </a:lstStyle>
          <a:p>
            <a:pPr marL="0" lvl="0" indent="0">
              <a:buFontTx/>
              <a:buNone/>
            </a:pPr>
            <a:r>
              <a:rPr lang="en-US"/>
              <a:t>Click to edit Master text styles</a:t>
            </a:r>
          </a:p>
        </p:txBody>
      </p:sp>
      <p:sp>
        <p:nvSpPr>
          <p:cNvPr id="34" name="Content Placeholder 2"/>
          <p:cNvSpPr>
            <a:spLocks noGrp="1"/>
          </p:cNvSpPr>
          <p:nvPr>
            <p:ph sz="quarter" idx="21"/>
          </p:nvPr>
        </p:nvSpPr>
        <p:spPr>
          <a:xfrm>
            <a:off x="1173481" y="4964448"/>
            <a:ext cx="472227" cy="663786"/>
          </a:xfrm>
        </p:spPr>
        <p:txBody>
          <a:bodyPr vert="horz" lIns="91440" tIns="45720" rIns="91440" bIns="45720" rtlCol="0" anchor="ctr" anchorCtr="0">
            <a:noAutofit/>
          </a:bodyPr>
          <a:lstStyle>
            <a:lvl1pPr algn="ctr">
              <a:buFontTx/>
              <a:buNone/>
              <a:defRPr lang="en-US" sz="2205" smtClean="0">
                <a:solidFill>
                  <a:schemeClr val="bg1"/>
                </a:solidFill>
                <a:latin typeface="Montserrat" panose="00000500000000000000" pitchFamily="2" charset="0"/>
              </a:defRPr>
            </a:lvl1pPr>
            <a:lvl2pPr>
              <a:defRPr lang="en-US" smtClean="0">
                <a:solidFill>
                  <a:schemeClr val="tx1"/>
                </a:solidFill>
              </a:defRPr>
            </a:lvl2pPr>
            <a:lvl3pPr>
              <a:defRPr lang="en-US" smtClean="0">
                <a:solidFill>
                  <a:schemeClr val="tx1"/>
                </a:solidFill>
              </a:defRPr>
            </a:lvl3pPr>
            <a:lvl4pPr>
              <a:defRPr lang="en-US" smtClean="0">
                <a:solidFill>
                  <a:schemeClr val="tx1"/>
                </a:solidFill>
              </a:defRPr>
            </a:lvl4pPr>
            <a:lvl5pPr>
              <a:defRPr lang="en-US">
                <a:solidFill>
                  <a:schemeClr val="tx1"/>
                </a:solidFill>
              </a:defRPr>
            </a:lvl5pPr>
          </a:lstStyle>
          <a:p>
            <a:pPr marL="0" lvl="0" indent="0">
              <a:buFontTx/>
              <a:buNone/>
            </a:pPr>
            <a:r>
              <a:rPr lang="en-US"/>
              <a:t>Click to edit Master text styles</a:t>
            </a:r>
          </a:p>
        </p:txBody>
      </p:sp>
      <p:sp>
        <p:nvSpPr>
          <p:cNvPr id="40" name="Content Placeholder 2"/>
          <p:cNvSpPr>
            <a:spLocks noGrp="1"/>
          </p:cNvSpPr>
          <p:nvPr>
            <p:ph sz="quarter" idx="22"/>
          </p:nvPr>
        </p:nvSpPr>
        <p:spPr>
          <a:xfrm>
            <a:off x="1164816" y="7098048"/>
            <a:ext cx="472227" cy="663786"/>
          </a:xfrm>
        </p:spPr>
        <p:txBody>
          <a:bodyPr vert="horz" lIns="91440" tIns="45720" rIns="91440" bIns="45720" rtlCol="0" anchor="ctr" anchorCtr="0">
            <a:noAutofit/>
          </a:bodyPr>
          <a:lstStyle>
            <a:lvl1pPr algn="ctr">
              <a:buFontTx/>
              <a:buNone/>
              <a:defRPr lang="en-US" sz="2205" smtClean="0">
                <a:solidFill>
                  <a:schemeClr val="bg1"/>
                </a:solidFill>
                <a:latin typeface="Montserrat" panose="00000500000000000000" pitchFamily="2" charset="0"/>
              </a:defRPr>
            </a:lvl1pPr>
            <a:lvl2pPr>
              <a:defRPr lang="en-US" smtClean="0">
                <a:solidFill>
                  <a:schemeClr val="tx1"/>
                </a:solidFill>
              </a:defRPr>
            </a:lvl2pPr>
            <a:lvl3pPr>
              <a:defRPr lang="en-US" smtClean="0">
                <a:solidFill>
                  <a:schemeClr val="tx1"/>
                </a:solidFill>
              </a:defRPr>
            </a:lvl3pPr>
            <a:lvl4pPr>
              <a:defRPr lang="en-US" smtClean="0">
                <a:solidFill>
                  <a:schemeClr val="tx1"/>
                </a:solidFill>
              </a:defRPr>
            </a:lvl4pPr>
            <a:lvl5pPr>
              <a:defRPr lang="en-US">
                <a:solidFill>
                  <a:schemeClr val="tx1"/>
                </a:solidFill>
              </a:defRPr>
            </a:lvl5pPr>
          </a:lstStyle>
          <a:p>
            <a:pPr marL="0" lvl="0" indent="0">
              <a:buFontTx/>
              <a:buNone/>
            </a:pPr>
            <a:r>
              <a:rPr lang="en-US"/>
              <a:t>Click to edit Master text styles</a:t>
            </a:r>
          </a:p>
        </p:txBody>
      </p:sp>
      <p:sp>
        <p:nvSpPr>
          <p:cNvPr id="41" name="Content Placeholder 2"/>
          <p:cNvSpPr>
            <a:spLocks noGrp="1"/>
          </p:cNvSpPr>
          <p:nvPr>
            <p:ph sz="quarter" idx="23"/>
          </p:nvPr>
        </p:nvSpPr>
        <p:spPr>
          <a:xfrm>
            <a:off x="7011579" y="2830848"/>
            <a:ext cx="472227" cy="663786"/>
          </a:xfrm>
        </p:spPr>
        <p:txBody>
          <a:bodyPr vert="horz" lIns="91440" tIns="45720" rIns="91440" bIns="45720" rtlCol="0" anchor="ctr" anchorCtr="0">
            <a:noAutofit/>
          </a:bodyPr>
          <a:lstStyle>
            <a:lvl1pPr algn="ctr">
              <a:buFontTx/>
              <a:buNone/>
              <a:defRPr lang="en-US" sz="2205" smtClean="0">
                <a:solidFill>
                  <a:schemeClr val="bg1"/>
                </a:solidFill>
                <a:latin typeface="Montserrat" panose="00000500000000000000" pitchFamily="2" charset="0"/>
              </a:defRPr>
            </a:lvl1pPr>
            <a:lvl2pPr>
              <a:defRPr lang="en-US" smtClean="0">
                <a:solidFill>
                  <a:schemeClr val="tx1"/>
                </a:solidFill>
              </a:defRPr>
            </a:lvl2pPr>
            <a:lvl3pPr>
              <a:defRPr lang="en-US" smtClean="0">
                <a:solidFill>
                  <a:schemeClr val="tx1"/>
                </a:solidFill>
              </a:defRPr>
            </a:lvl3pPr>
            <a:lvl4pPr>
              <a:defRPr lang="en-US" smtClean="0">
                <a:solidFill>
                  <a:schemeClr val="tx1"/>
                </a:solidFill>
              </a:defRPr>
            </a:lvl4pPr>
            <a:lvl5pPr>
              <a:defRPr lang="en-US">
                <a:solidFill>
                  <a:schemeClr val="tx1"/>
                </a:solidFill>
              </a:defRPr>
            </a:lvl5pPr>
          </a:lstStyle>
          <a:p>
            <a:pPr marL="0" lvl="0" indent="0">
              <a:buFontTx/>
              <a:buNone/>
            </a:pPr>
            <a:r>
              <a:rPr lang="en-US"/>
              <a:t>Click to edit Master text styles</a:t>
            </a:r>
          </a:p>
        </p:txBody>
      </p:sp>
      <p:sp>
        <p:nvSpPr>
          <p:cNvPr id="42" name="Content Placeholder 2"/>
          <p:cNvSpPr>
            <a:spLocks noGrp="1"/>
          </p:cNvSpPr>
          <p:nvPr>
            <p:ph sz="quarter" idx="24"/>
          </p:nvPr>
        </p:nvSpPr>
        <p:spPr>
          <a:xfrm>
            <a:off x="7002930" y="4964448"/>
            <a:ext cx="472227" cy="663786"/>
          </a:xfrm>
        </p:spPr>
        <p:txBody>
          <a:bodyPr vert="horz" lIns="91440" tIns="45720" rIns="91440" bIns="45720" rtlCol="0" anchor="ctr" anchorCtr="0">
            <a:noAutofit/>
          </a:bodyPr>
          <a:lstStyle>
            <a:lvl1pPr algn="ctr">
              <a:buFontTx/>
              <a:buNone/>
              <a:defRPr lang="en-US" sz="2205" smtClean="0">
                <a:solidFill>
                  <a:schemeClr val="bg1"/>
                </a:solidFill>
                <a:latin typeface="Montserrat" panose="00000500000000000000" pitchFamily="2" charset="0"/>
              </a:defRPr>
            </a:lvl1pPr>
            <a:lvl2pPr>
              <a:defRPr lang="en-US" smtClean="0">
                <a:solidFill>
                  <a:schemeClr val="tx1"/>
                </a:solidFill>
              </a:defRPr>
            </a:lvl2pPr>
            <a:lvl3pPr>
              <a:defRPr lang="en-US" smtClean="0">
                <a:solidFill>
                  <a:schemeClr val="tx1"/>
                </a:solidFill>
              </a:defRPr>
            </a:lvl3pPr>
            <a:lvl4pPr>
              <a:defRPr lang="en-US" smtClean="0">
                <a:solidFill>
                  <a:schemeClr val="tx1"/>
                </a:solidFill>
              </a:defRPr>
            </a:lvl4pPr>
            <a:lvl5pPr>
              <a:defRPr lang="en-US">
                <a:solidFill>
                  <a:schemeClr val="tx1"/>
                </a:solidFill>
              </a:defRPr>
            </a:lvl5pPr>
          </a:lstStyle>
          <a:p>
            <a:pPr marL="0" lvl="0" indent="0">
              <a:buFontTx/>
              <a:buNone/>
            </a:pPr>
            <a:r>
              <a:rPr lang="en-US"/>
              <a:t>Click to edit Master text styles</a:t>
            </a:r>
          </a:p>
        </p:txBody>
      </p:sp>
      <p:sp>
        <p:nvSpPr>
          <p:cNvPr id="43" name="Content Placeholder 2"/>
          <p:cNvSpPr>
            <a:spLocks noGrp="1"/>
          </p:cNvSpPr>
          <p:nvPr>
            <p:ph sz="quarter" idx="25"/>
          </p:nvPr>
        </p:nvSpPr>
        <p:spPr>
          <a:xfrm>
            <a:off x="7010470" y="7098048"/>
            <a:ext cx="472227" cy="663786"/>
          </a:xfrm>
        </p:spPr>
        <p:txBody>
          <a:bodyPr vert="horz" lIns="91440" tIns="45720" rIns="91440" bIns="45720" rtlCol="0" anchor="ctr" anchorCtr="0">
            <a:noAutofit/>
          </a:bodyPr>
          <a:lstStyle>
            <a:lvl1pPr algn="ctr">
              <a:buFontTx/>
              <a:buNone/>
              <a:defRPr lang="en-US" sz="2205" smtClean="0">
                <a:solidFill>
                  <a:schemeClr val="bg1"/>
                </a:solidFill>
                <a:latin typeface="Montserrat" panose="00000500000000000000" pitchFamily="2" charset="0"/>
              </a:defRPr>
            </a:lvl1pPr>
            <a:lvl2pPr>
              <a:defRPr lang="en-US" smtClean="0">
                <a:solidFill>
                  <a:schemeClr val="tx1"/>
                </a:solidFill>
              </a:defRPr>
            </a:lvl2pPr>
            <a:lvl3pPr>
              <a:defRPr lang="en-US" smtClean="0">
                <a:solidFill>
                  <a:schemeClr val="tx1"/>
                </a:solidFill>
              </a:defRPr>
            </a:lvl3pPr>
            <a:lvl4pPr>
              <a:defRPr lang="en-US" smtClean="0">
                <a:solidFill>
                  <a:schemeClr val="tx1"/>
                </a:solidFill>
              </a:defRPr>
            </a:lvl4pPr>
            <a:lvl5pPr>
              <a:defRPr lang="en-US">
                <a:solidFill>
                  <a:schemeClr val="tx1"/>
                </a:solidFill>
              </a:defRPr>
            </a:lvl5pPr>
          </a:lstStyle>
          <a:p>
            <a:pPr marL="0" lvl="0" indent="0">
              <a:buFontTx/>
              <a:buNone/>
            </a:pPr>
            <a:r>
              <a:rPr lang="en-US"/>
              <a:t>Click to edit Master text styles</a:t>
            </a:r>
          </a:p>
        </p:txBody>
      </p:sp>
      <p:sp>
        <p:nvSpPr>
          <p:cNvPr id="48" name="Title Placeholder 1">
            <a:extLst>
              <a:ext uri="{FF2B5EF4-FFF2-40B4-BE49-F238E27FC236}">
                <a16:creationId xmlns:a16="http://schemas.microsoft.com/office/drawing/2014/main" id="{EF206021-95A0-44A8-99F9-C2207664E4AC}"/>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30124175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36093" y="3652021"/>
            <a:ext cx="2820925" cy="1230879"/>
          </a:xfrm>
        </p:spPr>
        <p:txBody>
          <a:bodyPr vert="horz" lIns="91440" tIns="45720" rIns="91440" bIns="45720" rtlCol="0">
            <a:normAutofit/>
          </a:bodyPr>
          <a:lstStyle>
            <a:lvl1pPr marL="0" indent="0" algn="ctr">
              <a:buFontTx/>
              <a:buNone/>
              <a:defRPr lang="en-US" smtClean="0"/>
            </a:lvl1pPr>
            <a:lvl2pPr algn="just">
              <a:defRPr lang="en-US" smtClean="0"/>
            </a:lvl2pPr>
            <a:lvl3pPr algn="just">
              <a:defRPr lang="en-US" smtClean="0"/>
            </a:lvl3pPr>
            <a:lvl4pPr algn="just">
              <a:defRPr lang="en-US" smtClean="0"/>
            </a:lvl4pPr>
            <a:lvl5pPr algn="just">
              <a:defRPr lang="en-US"/>
            </a:lvl5pPr>
          </a:lstStyle>
          <a:p>
            <a:pPr lvl="0"/>
            <a:r>
              <a:rPr lang="en-US"/>
              <a:t>Click to edit Master text styles</a:t>
            </a:r>
          </a:p>
        </p:txBody>
      </p:sp>
      <p:sp>
        <p:nvSpPr>
          <p:cNvPr id="7" name="Picture Placeholder 6"/>
          <p:cNvSpPr>
            <a:spLocks noGrp="1"/>
          </p:cNvSpPr>
          <p:nvPr>
            <p:ph type="pic" sz="quarter" idx="16"/>
          </p:nvPr>
        </p:nvSpPr>
        <p:spPr>
          <a:xfrm>
            <a:off x="736760" y="2453642"/>
            <a:ext cx="2820108" cy="1112518"/>
          </a:xfrm>
        </p:spPr>
        <p:txBody>
          <a:bodyPr/>
          <a:lstStyle/>
          <a:p>
            <a:r>
              <a:rPr lang="en-US"/>
              <a:t>Click icon to add picture</a:t>
            </a:r>
          </a:p>
        </p:txBody>
      </p:sp>
      <p:sp>
        <p:nvSpPr>
          <p:cNvPr id="14" name="Content Placeholder 2"/>
          <p:cNvSpPr>
            <a:spLocks noGrp="1"/>
          </p:cNvSpPr>
          <p:nvPr>
            <p:ph idx="17"/>
          </p:nvPr>
        </p:nvSpPr>
        <p:spPr>
          <a:xfrm>
            <a:off x="4990340" y="3652021"/>
            <a:ext cx="2820925" cy="1230879"/>
          </a:xfrm>
        </p:spPr>
        <p:txBody>
          <a:bodyPr vert="horz" lIns="91440" tIns="45720" rIns="91440" bIns="45720" rtlCol="0">
            <a:normAutofit/>
          </a:bodyPr>
          <a:lstStyle>
            <a:lvl1pPr marL="0" indent="0" algn="ctr">
              <a:buFontTx/>
              <a:buNone/>
              <a:defRPr lang="en-US" smtClean="0"/>
            </a:lvl1pPr>
            <a:lvl2pPr algn="just">
              <a:defRPr lang="en-US" smtClean="0"/>
            </a:lvl2pPr>
            <a:lvl3pPr algn="just">
              <a:defRPr lang="en-US" smtClean="0"/>
            </a:lvl3pPr>
            <a:lvl4pPr algn="just">
              <a:defRPr lang="en-US" smtClean="0"/>
            </a:lvl4pPr>
            <a:lvl5pPr algn="just">
              <a:defRPr lang="en-US"/>
            </a:lvl5pPr>
          </a:lstStyle>
          <a:p>
            <a:pPr lvl="0"/>
            <a:r>
              <a:rPr lang="en-US"/>
              <a:t>Click to edit Master text styles</a:t>
            </a:r>
          </a:p>
        </p:txBody>
      </p:sp>
      <p:sp>
        <p:nvSpPr>
          <p:cNvPr id="15" name="Picture Placeholder 6"/>
          <p:cNvSpPr>
            <a:spLocks noGrp="1"/>
          </p:cNvSpPr>
          <p:nvPr>
            <p:ph type="pic" sz="quarter" idx="18"/>
          </p:nvPr>
        </p:nvSpPr>
        <p:spPr>
          <a:xfrm>
            <a:off x="4991081" y="2453642"/>
            <a:ext cx="2820108" cy="1112518"/>
          </a:xfrm>
        </p:spPr>
        <p:txBody>
          <a:bodyPr/>
          <a:lstStyle/>
          <a:p>
            <a:r>
              <a:rPr lang="en-US"/>
              <a:t>Click icon to add picture</a:t>
            </a:r>
          </a:p>
        </p:txBody>
      </p:sp>
      <p:sp>
        <p:nvSpPr>
          <p:cNvPr id="16" name="Content Placeholder 2"/>
          <p:cNvSpPr>
            <a:spLocks noGrp="1"/>
          </p:cNvSpPr>
          <p:nvPr>
            <p:ph idx="19"/>
          </p:nvPr>
        </p:nvSpPr>
        <p:spPr>
          <a:xfrm>
            <a:off x="9244584" y="3652021"/>
            <a:ext cx="2820925" cy="1230879"/>
          </a:xfrm>
        </p:spPr>
        <p:txBody>
          <a:bodyPr vert="horz" lIns="91440" tIns="45720" rIns="91440" bIns="45720" rtlCol="0">
            <a:normAutofit/>
          </a:bodyPr>
          <a:lstStyle>
            <a:lvl1pPr marL="0" indent="0" algn="ctr">
              <a:buFontTx/>
              <a:buNone/>
              <a:defRPr lang="en-US" smtClean="0"/>
            </a:lvl1pPr>
            <a:lvl2pPr algn="just">
              <a:defRPr lang="en-US" smtClean="0"/>
            </a:lvl2pPr>
            <a:lvl3pPr algn="just">
              <a:defRPr lang="en-US" smtClean="0"/>
            </a:lvl3pPr>
            <a:lvl4pPr algn="just">
              <a:defRPr lang="en-US" smtClean="0"/>
            </a:lvl4pPr>
            <a:lvl5pPr algn="just">
              <a:defRPr lang="en-US"/>
            </a:lvl5pPr>
          </a:lstStyle>
          <a:p>
            <a:pPr lvl="0"/>
            <a:r>
              <a:rPr lang="en-US"/>
              <a:t>Click to edit Master text styles</a:t>
            </a:r>
          </a:p>
        </p:txBody>
      </p:sp>
      <p:sp>
        <p:nvSpPr>
          <p:cNvPr id="17" name="Picture Placeholder 6"/>
          <p:cNvSpPr>
            <a:spLocks noGrp="1"/>
          </p:cNvSpPr>
          <p:nvPr>
            <p:ph type="pic" sz="quarter" idx="20"/>
          </p:nvPr>
        </p:nvSpPr>
        <p:spPr>
          <a:xfrm>
            <a:off x="9245403" y="2453642"/>
            <a:ext cx="2820108" cy="1112518"/>
          </a:xfrm>
        </p:spPr>
        <p:txBody>
          <a:bodyPr/>
          <a:lstStyle/>
          <a:p>
            <a:r>
              <a:rPr lang="en-US"/>
              <a:t>Click icon to add picture</a:t>
            </a:r>
          </a:p>
        </p:txBody>
      </p:sp>
      <p:sp>
        <p:nvSpPr>
          <p:cNvPr id="18" name="Content Placeholder 2"/>
          <p:cNvSpPr>
            <a:spLocks noGrp="1"/>
          </p:cNvSpPr>
          <p:nvPr>
            <p:ph idx="21"/>
          </p:nvPr>
        </p:nvSpPr>
        <p:spPr>
          <a:xfrm>
            <a:off x="735942" y="6584338"/>
            <a:ext cx="2820925" cy="1230879"/>
          </a:xfrm>
        </p:spPr>
        <p:txBody>
          <a:bodyPr vert="horz" lIns="91440" tIns="45720" rIns="91440" bIns="45720" rtlCol="0">
            <a:normAutofit/>
          </a:bodyPr>
          <a:lstStyle>
            <a:lvl1pPr marL="0" indent="0" algn="ctr">
              <a:buFontTx/>
              <a:buNone/>
              <a:defRPr lang="en-US" smtClean="0"/>
            </a:lvl1pPr>
            <a:lvl2pPr algn="just">
              <a:defRPr lang="en-US" smtClean="0"/>
            </a:lvl2pPr>
            <a:lvl3pPr algn="just">
              <a:defRPr lang="en-US" smtClean="0"/>
            </a:lvl3pPr>
            <a:lvl4pPr algn="just">
              <a:defRPr lang="en-US" smtClean="0"/>
            </a:lvl4pPr>
            <a:lvl5pPr algn="just">
              <a:defRPr lang="en-US"/>
            </a:lvl5pPr>
          </a:lstStyle>
          <a:p>
            <a:pPr lvl="0"/>
            <a:r>
              <a:rPr lang="en-US"/>
              <a:t>Click to edit Master text styles</a:t>
            </a:r>
          </a:p>
        </p:txBody>
      </p:sp>
      <p:sp>
        <p:nvSpPr>
          <p:cNvPr id="19" name="Picture Placeholder 6"/>
          <p:cNvSpPr>
            <a:spLocks noGrp="1"/>
          </p:cNvSpPr>
          <p:nvPr>
            <p:ph type="pic" sz="quarter" idx="22"/>
          </p:nvPr>
        </p:nvSpPr>
        <p:spPr>
          <a:xfrm>
            <a:off x="736609" y="5385958"/>
            <a:ext cx="2820108" cy="1112518"/>
          </a:xfrm>
        </p:spPr>
        <p:txBody>
          <a:bodyPr/>
          <a:lstStyle/>
          <a:p>
            <a:r>
              <a:rPr lang="en-US"/>
              <a:t>Click icon to add picture</a:t>
            </a:r>
          </a:p>
        </p:txBody>
      </p:sp>
      <p:sp>
        <p:nvSpPr>
          <p:cNvPr id="20" name="Content Placeholder 2"/>
          <p:cNvSpPr>
            <a:spLocks noGrp="1"/>
          </p:cNvSpPr>
          <p:nvPr>
            <p:ph idx="23"/>
          </p:nvPr>
        </p:nvSpPr>
        <p:spPr>
          <a:xfrm>
            <a:off x="4990188" y="6584338"/>
            <a:ext cx="2820925" cy="1230879"/>
          </a:xfrm>
        </p:spPr>
        <p:txBody>
          <a:bodyPr vert="horz" lIns="91440" tIns="45720" rIns="91440" bIns="45720" rtlCol="0">
            <a:normAutofit/>
          </a:bodyPr>
          <a:lstStyle>
            <a:lvl1pPr marL="0" indent="0" algn="ctr">
              <a:buFontTx/>
              <a:buNone/>
              <a:defRPr lang="en-US" smtClean="0"/>
            </a:lvl1pPr>
            <a:lvl2pPr algn="just">
              <a:defRPr lang="en-US" smtClean="0"/>
            </a:lvl2pPr>
            <a:lvl3pPr algn="just">
              <a:defRPr lang="en-US" smtClean="0"/>
            </a:lvl3pPr>
            <a:lvl4pPr algn="just">
              <a:defRPr lang="en-US" smtClean="0"/>
            </a:lvl4pPr>
            <a:lvl5pPr algn="just">
              <a:defRPr lang="en-US"/>
            </a:lvl5pPr>
          </a:lstStyle>
          <a:p>
            <a:pPr lvl="0"/>
            <a:r>
              <a:rPr lang="en-US"/>
              <a:t>Click to edit Master text styles</a:t>
            </a:r>
          </a:p>
        </p:txBody>
      </p:sp>
      <p:sp>
        <p:nvSpPr>
          <p:cNvPr id="21" name="Picture Placeholder 6"/>
          <p:cNvSpPr>
            <a:spLocks noGrp="1"/>
          </p:cNvSpPr>
          <p:nvPr>
            <p:ph type="pic" sz="quarter" idx="24"/>
          </p:nvPr>
        </p:nvSpPr>
        <p:spPr>
          <a:xfrm>
            <a:off x="4990930" y="5385958"/>
            <a:ext cx="2820108" cy="1112518"/>
          </a:xfrm>
        </p:spPr>
        <p:txBody>
          <a:bodyPr/>
          <a:lstStyle/>
          <a:p>
            <a:r>
              <a:rPr lang="en-US"/>
              <a:t>Click icon to add picture</a:t>
            </a:r>
          </a:p>
        </p:txBody>
      </p:sp>
      <p:sp>
        <p:nvSpPr>
          <p:cNvPr id="22" name="Content Placeholder 2"/>
          <p:cNvSpPr>
            <a:spLocks noGrp="1"/>
          </p:cNvSpPr>
          <p:nvPr>
            <p:ph idx="25"/>
          </p:nvPr>
        </p:nvSpPr>
        <p:spPr>
          <a:xfrm>
            <a:off x="9244432" y="6584338"/>
            <a:ext cx="2820925" cy="1230879"/>
          </a:xfrm>
        </p:spPr>
        <p:txBody>
          <a:bodyPr vert="horz" lIns="91440" tIns="45720" rIns="91440" bIns="45720" rtlCol="0">
            <a:normAutofit/>
          </a:bodyPr>
          <a:lstStyle>
            <a:lvl1pPr marL="0" indent="0" algn="ctr">
              <a:buFontTx/>
              <a:buNone/>
              <a:defRPr lang="en-US" smtClean="0"/>
            </a:lvl1pPr>
            <a:lvl2pPr algn="just">
              <a:defRPr lang="en-US" smtClean="0"/>
            </a:lvl2pPr>
            <a:lvl3pPr algn="just">
              <a:defRPr lang="en-US" smtClean="0"/>
            </a:lvl3pPr>
            <a:lvl4pPr algn="just">
              <a:defRPr lang="en-US" smtClean="0"/>
            </a:lvl4pPr>
            <a:lvl5pPr algn="just">
              <a:defRPr lang="en-US"/>
            </a:lvl5pPr>
          </a:lstStyle>
          <a:p>
            <a:pPr lvl="0"/>
            <a:r>
              <a:rPr lang="en-US"/>
              <a:t>Click to edit Master text styles</a:t>
            </a:r>
          </a:p>
        </p:txBody>
      </p:sp>
      <p:sp>
        <p:nvSpPr>
          <p:cNvPr id="23" name="Picture Placeholder 6"/>
          <p:cNvSpPr>
            <a:spLocks noGrp="1"/>
          </p:cNvSpPr>
          <p:nvPr>
            <p:ph type="pic" sz="quarter" idx="26"/>
          </p:nvPr>
        </p:nvSpPr>
        <p:spPr>
          <a:xfrm>
            <a:off x="9245252" y="5385958"/>
            <a:ext cx="2820108" cy="1112518"/>
          </a:xfrm>
        </p:spPr>
        <p:txBody>
          <a:bodyPr/>
          <a:lstStyle/>
          <a:p>
            <a:r>
              <a:rPr lang="en-US"/>
              <a:t>Click icon to add picture</a:t>
            </a:r>
          </a:p>
        </p:txBody>
      </p:sp>
      <p:cxnSp>
        <p:nvCxnSpPr>
          <p:cNvPr id="24" name="Straight Connector 23"/>
          <p:cNvCxnSpPr/>
          <p:nvPr userDrawn="1"/>
        </p:nvCxnSpPr>
        <p:spPr>
          <a:xfrm>
            <a:off x="4273974" y="2453641"/>
            <a:ext cx="0" cy="2304288"/>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8528294" y="2453641"/>
            <a:ext cx="0" cy="2304288"/>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4273974" y="5385958"/>
            <a:ext cx="0" cy="2304288"/>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8528294" y="5385958"/>
            <a:ext cx="0" cy="2304288"/>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735943" y="5071944"/>
            <a:ext cx="1132941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3" name="Title Placeholder 1">
            <a:extLst>
              <a:ext uri="{FF2B5EF4-FFF2-40B4-BE49-F238E27FC236}">
                <a16:creationId xmlns:a16="http://schemas.microsoft.com/office/drawing/2014/main" id="{21C7084D-E4AF-4DD6-9D44-F80088666FC9}"/>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1311655030"/>
      </p:ext>
    </p:extLst>
  </p:cSld>
  <p:clrMapOvr>
    <a:masterClrMapping/>
  </p:clrMapOvr>
  <p:extLst>
    <p:ext uri="{DCECCB84-F9BA-43D5-87BE-67443E8EF086}">
      <p15:sldGuideLst xmlns:p15="http://schemas.microsoft.com/office/powerpoint/2012/main">
        <p15:guide id="1" orient="horz" pos="1440">
          <p15:clr>
            <a:srgbClr val="FBAE40"/>
          </p15:clr>
        </p15:guide>
        <p15:guide id="2" pos="5120">
          <p15:clr>
            <a:srgbClr val="FBAE40"/>
          </p15:clr>
        </p15:guide>
        <p15:guide id="3" orient="horz" pos="502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Reading Glass Infographic">
    <p:spTree>
      <p:nvGrpSpPr>
        <p:cNvPr id="1" name=""/>
        <p:cNvGrpSpPr/>
        <p:nvPr/>
      </p:nvGrpSpPr>
      <p:grpSpPr>
        <a:xfrm>
          <a:off x="0" y="0"/>
          <a:ext cx="0" cy="0"/>
          <a:chOff x="0" y="0"/>
          <a:chExt cx="0" cy="0"/>
        </a:xfrm>
      </p:grpSpPr>
      <p:cxnSp>
        <p:nvCxnSpPr>
          <p:cNvPr id="10" name="Straight Connector 9"/>
          <p:cNvCxnSpPr>
            <a:stCxn id="36" idx="6"/>
            <a:endCxn id="35" idx="2"/>
          </p:cNvCxnSpPr>
          <p:nvPr userDrawn="1"/>
        </p:nvCxnSpPr>
        <p:spPr>
          <a:xfrm>
            <a:off x="4913425" y="5020926"/>
            <a:ext cx="2958985"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34" idx="7"/>
            <a:endCxn id="28" idx="3"/>
          </p:cNvCxnSpPr>
          <p:nvPr userDrawn="1"/>
        </p:nvCxnSpPr>
        <p:spPr>
          <a:xfrm flipV="1">
            <a:off x="5353014" y="3615544"/>
            <a:ext cx="2079806" cy="290113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29" idx="5"/>
            <a:endCxn id="33" idx="1"/>
          </p:cNvCxnSpPr>
          <p:nvPr userDrawn="1"/>
        </p:nvCxnSpPr>
        <p:spPr>
          <a:xfrm>
            <a:off x="5353014" y="3615544"/>
            <a:ext cx="2079806" cy="290113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14"/>
          </p:nvPr>
        </p:nvSpPr>
        <p:spPr>
          <a:xfrm>
            <a:off x="8391646" y="2524760"/>
            <a:ext cx="3139592" cy="631546"/>
          </a:xfrm>
        </p:spPr>
        <p:txBody>
          <a:bodyPr vert="horz" lIns="91440" tIns="60960" rIns="121920" bIns="60960" rtlCol="0" anchor="ctr" anchorCtr="0">
            <a:noAutofit/>
          </a:bodyPr>
          <a:lstStyle>
            <a:lvl1pPr algn="l">
              <a:buFontTx/>
              <a:buNone/>
              <a:defRPr lang="en-US" sz="1890" dirty="0">
                <a:solidFill>
                  <a:schemeClr val="accent1"/>
                </a:solidFill>
                <a:latin typeface="Montserrat SemiBold" panose="00000700000000000000" pitchFamily="2" charset="0"/>
                <a:ea typeface="+mn-ea"/>
                <a:cs typeface="+mn-cs"/>
              </a:defRPr>
            </a:lvl1pPr>
          </a:lstStyle>
          <a:p>
            <a:pPr marL="0" lvl="0" indent="0" algn="r">
              <a:spcBef>
                <a:spcPts val="0"/>
              </a:spcBef>
              <a:buFontTx/>
              <a:buNone/>
            </a:pPr>
            <a:r>
              <a:rPr lang="en-US"/>
              <a:t>Click to edit Master text styles</a:t>
            </a:r>
          </a:p>
        </p:txBody>
      </p:sp>
      <p:sp>
        <p:nvSpPr>
          <p:cNvPr id="16" name="Text Placeholder 6"/>
          <p:cNvSpPr>
            <a:spLocks noGrp="1"/>
          </p:cNvSpPr>
          <p:nvPr>
            <p:ph type="body" sz="quarter" idx="15"/>
          </p:nvPr>
        </p:nvSpPr>
        <p:spPr>
          <a:xfrm>
            <a:off x="8391646" y="3030385"/>
            <a:ext cx="3139592" cy="958993"/>
          </a:xfrm>
        </p:spPr>
        <p:txBody>
          <a:bodyPr>
            <a:normAutofit/>
          </a:bodyPr>
          <a:lstStyle>
            <a:lvl1pPr marL="0" indent="0" algn="l">
              <a:buNone/>
              <a:defRPr sz="1680"/>
            </a:lvl1pPr>
          </a:lstStyle>
          <a:p>
            <a:pPr lvl="0"/>
            <a:r>
              <a:rPr lang="en-US"/>
              <a:t>Click to edit Master text styles</a:t>
            </a:r>
          </a:p>
        </p:txBody>
      </p:sp>
      <p:sp>
        <p:nvSpPr>
          <p:cNvPr id="17" name="Text Placeholder 6"/>
          <p:cNvSpPr>
            <a:spLocks noGrp="1"/>
          </p:cNvSpPr>
          <p:nvPr>
            <p:ph type="body" sz="quarter" idx="16"/>
          </p:nvPr>
        </p:nvSpPr>
        <p:spPr>
          <a:xfrm>
            <a:off x="8875101" y="4341911"/>
            <a:ext cx="3139592" cy="631546"/>
          </a:xfrm>
        </p:spPr>
        <p:txBody>
          <a:bodyPr vert="horz" lIns="91440" tIns="60960" rIns="121920" bIns="60960" rtlCol="0" anchor="ctr" anchorCtr="0">
            <a:noAutofit/>
          </a:bodyPr>
          <a:lstStyle>
            <a:lvl1pPr algn="l">
              <a:buFontTx/>
              <a:buNone/>
              <a:defRPr lang="en-US" sz="1890" dirty="0">
                <a:solidFill>
                  <a:schemeClr val="accent1"/>
                </a:solidFill>
                <a:latin typeface="Montserrat SemiBold" panose="00000700000000000000" pitchFamily="2" charset="0"/>
                <a:ea typeface="+mn-ea"/>
                <a:cs typeface="+mn-cs"/>
              </a:defRPr>
            </a:lvl1pPr>
          </a:lstStyle>
          <a:p>
            <a:pPr marL="0" lvl="0" indent="0" algn="r">
              <a:spcBef>
                <a:spcPts val="0"/>
              </a:spcBef>
              <a:buFontTx/>
              <a:buNone/>
            </a:pPr>
            <a:r>
              <a:rPr lang="en-US"/>
              <a:t>Click to edit Master text styles</a:t>
            </a:r>
          </a:p>
        </p:txBody>
      </p:sp>
      <p:sp>
        <p:nvSpPr>
          <p:cNvPr id="18" name="Text Placeholder 6"/>
          <p:cNvSpPr>
            <a:spLocks noGrp="1"/>
          </p:cNvSpPr>
          <p:nvPr>
            <p:ph type="body" sz="quarter" idx="17"/>
          </p:nvPr>
        </p:nvSpPr>
        <p:spPr>
          <a:xfrm>
            <a:off x="8875101" y="4830263"/>
            <a:ext cx="3139592" cy="958993"/>
          </a:xfrm>
        </p:spPr>
        <p:txBody>
          <a:bodyPr>
            <a:normAutofit/>
          </a:bodyPr>
          <a:lstStyle>
            <a:lvl1pPr marL="0" indent="0" algn="l">
              <a:buNone/>
              <a:defRPr sz="1680"/>
            </a:lvl1pPr>
          </a:lstStyle>
          <a:p>
            <a:pPr lvl="0"/>
            <a:r>
              <a:rPr lang="en-US"/>
              <a:t>Click to edit Master text styles</a:t>
            </a:r>
          </a:p>
        </p:txBody>
      </p:sp>
      <p:sp>
        <p:nvSpPr>
          <p:cNvPr id="19" name="Text Placeholder 6"/>
          <p:cNvSpPr>
            <a:spLocks noGrp="1"/>
          </p:cNvSpPr>
          <p:nvPr>
            <p:ph type="body" sz="quarter" idx="18"/>
          </p:nvPr>
        </p:nvSpPr>
        <p:spPr>
          <a:xfrm>
            <a:off x="8391646" y="6076138"/>
            <a:ext cx="3139592" cy="631546"/>
          </a:xfrm>
        </p:spPr>
        <p:txBody>
          <a:bodyPr vert="horz" lIns="91440" tIns="60960" rIns="121920" bIns="60960" rtlCol="0" anchor="ctr" anchorCtr="0">
            <a:noAutofit/>
          </a:bodyPr>
          <a:lstStyle>
            <a:lvl1pPr algn="l">
              <a:buFontTx/>
              <a:buNone/>
              <a:defRPr lang="en-US" sz="1890" dirty="0">
                <a:solidFill>
                  <a:schemeClr val="accent1"/>
                </a:solidFill>
                <a:latin typeface="Montserrat SemiBold" panose="00000700000000000000" pitchFamily="2" charset="0"/>
                <a:ea typeface="+mn-ea"/>
                <a:cs typeface="+mn-cs"/>
              </a:defRPr>
            </a:lvl1pPr>
          </a:lstStyle>
          <a:p>
            <a:pPr marL="0" lvl="0" indent="0" algn="r">
              <a:spcBef>
                <a:spcPts val="0"/>
              </a:spcBef>
              <a:buFontTx/>
              <a:buNone/>
            </a:pPr>
            <a:r>
              <a:rPr lang="en-US"/>
              <a:t>Click to edit Master text styles</a:t>
            </a:r>
          </a:p>
        </p:txBody>
      </p:sp>
      <p:sp>
        <p:nvSpPr>
          <p:cNvPr id="20" name="Text Placeholder 6"/>
          <p:cNvSpPr>
            <a:spLocks noGrp="1"/>
          </p:cNvSpPr>
          <p:nvPr>
            <p:ph type="body" sz="quarter" idx="19"/>
          </p:nvPr>
        </p:nvSpPr>
        <p:spPr>
          <a:xfrm>
            <a:off x="8391646" y="6564489"/>
            <a:ext cx="3139592" cy="958993"/>
          </a:xfrm>
        </p:spPr>
        <p:txBody>
          <a:bodyPr>
            <a:normAutofit/>
          </a:bodyPr>
          <a:lstStyle>
            <a:lvl1pPr marL="0" indent="0" algn="l">
              <a:buNone/>
              <a:defRPr sz="1680"/>
            </a:lvl1pPr>
          </a:lstStyle>
          <a:p>
            <a:pPr lvl="0"/>
            <a:r>
              <a:rPr lang="en-US"/>
              <a:t>Click to edit Master text styles</a:t>
            </a:r>
          </a:p>
        </p:txBody>
      </p:sp>
      <p:sp>
        <p:nvSpPr>
          <p:cNvPr id="21" name="Text Placeholder 6"/>
          <p:cNvSpPr>
            <a:spLocks noGrp="1"/>
          </p:cNvSpPr>
          <p:nvPr>
            <p:ph type="body" sz="quarter" idx="22"/>
          </p:nvPr>
        </p:nvSpPr>
        <p:spPr>
          <a:xfrm>
            <a:off x="1258319" y="2524760"/>
            <a:ext cx="3135867" cy="631546"/>
          </a:xfrm>
        </p:spPr>
        <p:txBody>
          <a:bodyPr vert="horz" lIns="91440" tIns="60960" rIns="121920" bIns="60960" rtlCol="0" anchor="ctr" anchorCtr="0">
            <a:noAutofit/>
          </a:bodyPr>
          <a:lstStyle>
            <a:lvl1pPr algn="r">
              <a:buFontTx/>
              <a:buNone/>
              <a:defRPr lang="en-US" sz="1890" dirty="0">
                <a:solidFill>
                  <a:schemeClr val="accent1"/>
                </a:solidFill>
                <a:latin typeface="Montserrat SemiBold" panose="00000700000000000000" pitchFamily="2" charset="0"/>
                <a:ea typeface="+mn-ea"/>
                <a:cs typeface="+mn-cs"/>
              </a:defRPr>
            </a:lvl1pPr>
          </a:lstStyle>
          <a:p>
            <a:pPr marL="0" lvl="0" indent="0">
              <a:spcBef>
                <a:spcPts val="0"/>
              </a:spcBef>
              <a:buFontTx/>
              <a:buNone/>
            </a:pPr>
            <a:r>
              <a:rPr lang="en-US"/>
              <a:t>Click to edit Master text styles</a:t>
            </a:r>
          </a:p>
        </p:txBody>
      </p:sp>
      <p:sp>
        <p:nvSpPr>
          <p:cNvPr id="22" name="Text Placeholder 6"/>
          <p:cNvSpPr>
            <a:spLocks noGrp="1"/>
          </p:cNvSpPr>
          <p:nvPr>
            <p:ph type="body" sz="quarter" idx="23"/>
          </p:nvPr>
        </p:nvSpPr>
        <p:spPr>
          <a:xfrm>
            <a:off x="1258319" y="3030385"/>
            <a:ext cx="3135867" cy="958993"/>
          </a:xfrm>
        </p:spPr>
        <p:txBody>
          <a:bodyPr>
            <a:normAutofit/>
          </a:bodyPr>
          <a:lstStyle>
            <a:lvl1pPr marL="0" indent="0" algn="r">
              <a:buNone/>
              <a:defRPr sz="1680"/>
            </a:lvl1pPr>
          </a:lstStyle>
          <a:p>
            <a:pPr lvl="0"/>
            <a:r>
              <a:rPr lang="en-US"/>
              <a:t>Click to edit Master text styles</a:t>
            </a:r>
          </a:p>
        </p:txBody>
      </p:sp>
      <p:sp>
        <p:nvSpPr>
          <p:cNvPr id="23" name="Text Placeholder 6"/>
          <p:cNvSpPr>
            <a:spLocks noGrp="1"/>
          </p:cNvSpPr>
          <p:nvPr>
            <p:ph type="body" sz="quarter" idx="24"/>
          </p:nvPr>
        </p:nvSpPr>
        <p:spPr>
          <a:xfrm>
            <a:off x="746761" y="4341911"/>
            <a:ext cx="3135867" cy="631546"/>
          </a:xfrm>
        </p:spPr>
        <p:txBody>
          <a:bodyPr vert="horz" lIns="91440" tIns="60960" rIns="121920" bIns="60960" rtlCol="0" anchor="ctr" anchorCtr="0">
            <a:noAutofit/>
          </a:bodyPr>
          <a:lstStyle>
            <a:lvl1pPr algn="r">
              <a:buFontTx/>
              <a:buNone/>
              <a:defRPr lang="en-US" sz="1890" dirty="0">
                <a:solidFill>
                  <a:schemeClr val="accent1"/>
                </a:solidFill>
                <a:latin typeface="Montserrat SemiBold" panose="00000700000000000000" pitchFamily="2" charset="0"/>
                <a:ea typeface="+mn-ea"/>
                <a:cs typeface="+mn-cs"/>
              </a:defRPr>
            </a:lvl1pPr>
          </a:lstStyle>
          <a:p>
            <a:pPr marL="0" lvl="0" indent="0" algn="r">
              <a:spcBef>
                <a:spcPts val="0"/>
              </a:spcBef>
              <a:buFontTx/>
              <a:buNone/>
            </a:pPr>
            <a:r>
              <a:rPr lang="en-US"/>
              <a:t>Click to edit Master text styles</a:t>
            </a:r>
          </a:p>
        </p:txBody>
      </p:sp>
      <p:sp>
        <p:nvSpPr>
          <p:cNvPr id="24" name="Text Placeholder 6"/>
          <p:cNvSpPr>
            <a:spLocks noGrp="1"/>
          </p:cNvSpPr>
          <p:nvPr>
            <p:ph type="body" sz="quarter" idx="25"/>
          </p:nvPr>
        </p:nvSpPr>
        <p:spPr>
          <a:xfrm>
            <a:off x="746761" y="4830263"/>
            <a:ext cx="3135867" cy="958993"/>
          </a:xfrm>
        </p:spPr>
        <p:txBody>
          <a:bodyPr>
            <a:normAutofit/>
          </a:bodyPr>
          <a:lstStyle>
            <a:lvl1pPr marL="0" indent="0" algn="r">
              <a:buNone/>
              <a:defRPr sz="1680"/>
            </a:lvl1pPr>
          </a:lstStyle>
          <a:p>
            <a:pPr lvl="0"/>
            <a:r>
              <a:rPr lang="en-US"/>
              <a:t>Click to edit Master text styles</a:t>
            </a:r>
          </a:p>
        </p:txBody>
      </p:sp>
      <p:sp>
        <p:nvSpPr>
          <p:cNvPr id="25" name="Text Placeholder 6"/>
          <p:cNvSpPr>
            <a:spLocks noGrp="1"/>
          </p:cNvSpPr>
          <p:nvPr>
            <p:ph type="body" sz="quarter" idx="26"/>
          </p:nvPr>
        </p:nvSpPr>
        <p:spPr>
          <a:xfrm>
            <a:off x="1258319" y="6076138"/>
            <a:ext cx="3135867" cy="631546"/>
          </a:xfrm>
        </p:spPr>
        <p:txBody>
          <a:bodyPr vert="horz" lIns="91440" tIns="60960" rIns="121920" bIns="60960" rtlCol="0" anchor="ctr" anchorCtr="0">
            <a:noAutofit/>
          </a:bodyPr>
          <a:lstStyle>
            <a:lvl1pPr algn="r">
              <a:buFontTx/>
              <a:buNone/>
              <a:defRPr lang="en-US" sz="1890" dirty="0">
                <a:solidFill>
                  <a:schemeClr val="accent1"/>
                </a:solidFill>
                <a:latin typeface="Montserrat SemiBold" panose="00000700000000000000" pitchFamily="2" charset="0"/>
                <a:ea typeface="+mn-ea"/>
                <a:cs typeface="+mn-cs"/>
              </a:defRPr>
            </a:lvl1pPr>
          </a:lstStyle>
          <a:p>
            <a:pPr marL="0" lvl="0" indent="0" algn="r">
              <a:spcBef>
                <a:spcPts val="0"/>
              </a:spcBef>
              <a:buFontTx/>
              <a:buNone/>
            </a:pPr>
            <a:r>
              <a:rPr lang="en-US"/>
              <a:t>Click to edit Master text styles</a:t>
            </a:r>
          </a:p>
        </p:txBody>
      </p:sp>
      <p:sp>
        <p:nvSpPr>
          <p:cNvPr id="27" name="Text Placeholder 6"/>
          <p:cNvSpPr>
            <a:spLocks noGrp="1"/>
          </p:cNvSpPr>
          <p:nvPr>
            <p:ph type="body" sz="quarter" idx="27"/>
          </p:nvPr>
        </p:nvSpPr>
        <p:spPr>
          <a:xfrm>
            <a:off x="1258319" y="6564489"/>
            <a:ext cx="3135867" cy="958993"/>
          </a:xfrm>
        </p:spPr>
        <p:txBody>
          <a:bodyPr>
            <a:normAutofit/>
          </a:bodyPr>
          <a:lstStyle>
            <a:lvl1pPr marL="0" indent="0" algn="r">
              <a:buNone/>
              <a:defRPr sz="1680"/>
            </a:lvl1pPr>
          </a:lstStyle>
          <a:p>
            <a:pPr lvl="0"/>
            <a:r>
              <a:rPr lang="en-US"/>
              <a:t>Click to edit Master text styles</a:t>
            </a:r>
          </a:p>
        </p:txBody>
      </p:sp>
      <p:sp>
        <p:nvSpPr>
          <p:cNvPr id="28" name="Oval 27"/>
          <p:cNvSpPr>
            <a:spLocks noChangeAspect="1"/>
          </p:cNvSpPr>
          <p:nvPr userDrawn="1"/>
        </p:nvSpPr>
        <p:spPr>
          <a:xfrm>
            <a:off x="7341823" y="2908382"/>
            <a:ext cx="621370" cy="8284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8006" rIns="0" bIns="48006" numCol="1" spcCol="0" rtlCol="0" fromWordArt="0" anchor="ctr" anchorCtr="0" forceAA="0" compatLnSpc="1">
            <a:prstTxWarp prst="textNoShape">
              <a:avLst/>
            </a:prstTxWarp>
            <a:noAutofit/>
          </a:bodyPr>
          <a:lstStyle/>
          <a:p>
            <a:pPr algn="ctr"/>
            <a:endParaRPr lang="en-US" sz="1470"/>
          </a:p>
        </p:txBody>
      </p:sp>
      <p:sp>
        <p:nvSpPr>
          <p:cNvPr id="29" name="Oval 28"/>
          <p:cNvSpPr>
            <a:spLocks noChangeAspect="1"/>
          </p:cNvSpPr>
          <p:nvPr userDrawn="1"/>
        </p:nvSpPr>
        <p:spPr>
          <a:xfrm>
            <a:off x="4822641" y="2908382"/>
            <a:ext cx="621370" cy="8284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8006" rIns="0" bIns="48006" numCol="1" spcCol="0" rtlCol="0" fromWordArt="0" anchor="ctr" anchorCtr="0" forceAA="0" compatLnSpc="1">
            <a:prstTxWarp prst="textNoShape">
              <a:avLst/>
            </a:prstTxWarp>
            <a:noAutofit/>
          </a:bodyPr>
          <a:lstStyle/>
          <a:p>
            <a:pPr algn="ctr"/>
            <a:endParaRPr lang="en-US" sz="1470"/>
          </a:p>
        </p:txBody>
      </p:sp>
      <p:sp>
        <p:nvSpPr>
          <p:cNvPr id="33" name="Oval 32"/>
          <p:cNvSpPr>
            <a:spLocks noChangeAspect="1"/>
          </p:cNvSpPr>
          <p:nvPr userDrawn="1"/>
        </p:nvSpPr>
        <p:spPr>
          <a:xfrm>
            <a:off x="7341823" y="6395347"/>
            <a:ext cx="621370" cy="8284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8006" rIns="0" bIns="48006" numCol="1" spcCol="0" rtlCol="0" fromWordArt="0" anchor="ctr" anchorCtr="0" forceAA="0" compatLnSpc="1">
            <a:prstTxWarp prst="textNoShape">
              <a:avLst/>
            </a:prstTxWarp>
            <a:noAutofit/>
          </a:bodyPr>
          <a:lstStyle/>
          <a:p>
            <a:pPr algn="ctr"/>
            <a:endParaRPr lang="en-US" sz="1470"/>
          </a:p>
        </p:txBody>
      </p:sp>
      <p:sp>
        <p:nvSpPr>
          <p:cNvPr id="34" name="Oval 33"/>
          <p:cNvSpPr>
            <a:spLocks noChangeAspect="1"/>
          </p:cNvSpPr>
          <p:nvPr userDrawn="1"/>
        </p:nvSpPr>
        <p:spPr>
          <a:xfrm>
            <a:off x="4822641" y="6395347"/>
            <a:ext cx="621370" cy="8284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8006" rIns="0" bIns="48006" numCol="1" spcCol="0" rtlCol="0" fromWordArt="0" anchor="ctr" anchorCtr="0" forceAA="0" compatLnSpc="1">
            <a:prstTxWarp prst="textNoShape">
              <a:avLst/>
            </a:prstTxWarp>
            <a:noAutofit/>
          </a:bodyPr>
          <a:lstStyle/>
          <a:p>
            <a:pPr algn="ctr"/>
            <a:endParaRPr lang="en-US" sz="1470"/>
          </a:p>
        </p:txBody>
      </p:sp>
      <p:sp>
        <p:nvSpPr>
          <p:cNvPr id="35" name="Oval 34"/>
          <p:cNvSpPr>
            <a:spLocks noChangeAspect="1"/>
          </p:cNvSpPr>
          <p:nvPr userDrawn="1"/>
        </p:nvSpPr>
        <p:spPr>
          <a:xfrm>
            <a:off x="7872409" y="4606680"/>
            <a:ext cx="621370" cy="8284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8006" rIns="0" bIns="48006" numCol="1" spcCol="0" rtlCol="0" fromWordArt="0" anchor="ctr" anchorCtr="0" forceAA="0" compatLnSpc="1">
            <a:prstTxWarp prst="textNoShape">
              <a:avLst/>
            </a:prstTxWarp>
            <a:noAutofit/>
          </a:bodyPr>
          <a:lstStyle/>
          <a:p>
            <a:pPr algn="ctr"/>
            <a:endParaRPr lang="en-US" sz="1470"/>
          </a:p>
        </p:txBody>
      </p:sp>
      <p:sp>
        <p:nvSpPr>
          <p:cNvPr id="36" name="Oval 35"/>
          <p:cNvSpPr>
            <a:spLocks noChangeAspect="1"/>
          </p:cNvSpPr>
          <p:nvPr userDrawn="1"/>
        </p:nvSpPr>
        <p:spPr>
          <a:xfrm>
            <a:off x="4292054" y="4606680"/>
            <a:ext cx="621370" cy="8284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8006" rIns="0" bIns="48006" numCol="1" spcCol="0" rtlCol="0" fromWordArt="0" anchor="ctr" anchorCtr="0" forceAA="0" compatLnSpc="1">
            <a:prstTxWarp prst="textNoShape">
              <a:avLst/>
            </a:prstTxWarp>
            <a:noAutofit/>
          </a:bodyPr>
          <a:lstStyle/>
          <a:p>
            <a:pPr algn="ctr"/>
            <a:endParaRPr lang="en-US" sz="1470"/>
          </a:p>
        </p:txBody>
      </p:sp>
      <p:grpSp>
        <p:nvGrpSpPr>
          <p:cNvPr id="37" name="Group 36"/>
          <p:cNvGrpSpPr/>
          <p:nvPr userDrawn="1"/>
        </p:nvGrpSpPr>
        <p:grpSpPr>
          <a:xfrm>
            <a:off x="5296815" y="3562174"/>
            <a:ext cx="2192206" cy="5320588"/>
            <a:chOff x="5052093" y="2636586"/>
            <a:chExt cx="2087814" cy="3800420"/>
          </a:xfrm>
        </p:grpSpPr>
        <p:sp>
          <p:nvSpPr>
            <p:cNvPr id="38" name="Oval 37"/>
            <p:cNvSpPr/>
            <p:nvPr/>
          </p:nvSpPr>
          <p:spPr>
            <a:xfrm>
              <a:off x="5052093" y="2636586"/>
              <a:ext cx="2087814" cy="2087814"/>
            </a:xfrm>
            <a:prstGeom prst="ellipse">
              <a:avLst/>
            </a:prstGeom>
            <a:solidFill>
              <a:srgbClr val="F7F8FA"/>
            </a:solidFill>
            <a:ln w="152400">
              <a:solidFill>
                <a:srgbClr val="4C505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90"/>
            </a:p>
          </p:txBody>
        </p:sp>
        <p:sp>
          <p:nvSpPr>
            <p:cNvPr id="39" name="Rectangle 38"/>
            <p:cNvSpPr/>
            <p:nvPr/>
          </p:nvSpPr>
          <p:spPr>
            <a:xfrm>
              <a:off x="5967984" y="4724400"/>
              <a:ext cx="256032" cy="775855"/>
            </a:xfrm>
            <a:prstGeom prst="rect">
              <a:avLst/>
            </a:prstGeom>
            <a:solidFill>
              <a:srgbClr val="4C50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90"/>
            </a:p>
          </p:txBody>
        </p:sp>
        <p:sp>
          <p:nvSpPr>
            <p:cNvPr id="40" name="Rounded Rectangle 39"/>
            <p:cNvSpPr/>
            <p:nvPr/>
          </p:nvSpPr>
          <p:spPr>
            <a:xfrm>
              <a:off x="5890260" y="5413171"/>
              <a:ext cx="411480" cy="1023835"/>
            </a:xfrm>
            <a:prstGeom prst="roundRect">
              <a:avLst/>
            </a:prstGeom>
            <a:solidFill>
              <a:srgbClr val="4C50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90"/>
            </a:p>
          </p:txBody>
        </p:sp>
        <p:sp>
          <p:nvSpPr>
            <p:cNvPr id="41" name="Block Arc 40"/>
            <p:cNvSpPr/>
            <p:nvPr/>
          </p:nvSpPr>
          <p:spPr>
            <a:xfrm rot="10367271">
              <a:off x="5395766" y="3921600"/>
              <a:ext cx="1578675" cy="914400"/>
            </a:xfrm>
            <a:prstGeom prst="blockArc">
              <a:avLst>
                <a:gd name="adj1" fmla="val 13920379"/>
                <a:gd name="adj2" fmla="val 20247846"/>
                <a:gd name="adj3" fmla="val 21340"/>
              </a:avLst>
            </a:prstGeom>
            <a:solidFill>
              <a:srgbClr val="4C50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90">
                <a:solidFill>
                  <a:schemeClr val="tx1"/>
                </a:solidFill>
              </a:endParaRPr>
            </a:p>
          </p:txBody>
        </p:sp>
        <p:sp>
          <p:nvSpPr>
            <p:cNvPr id="42" name="Rounded Rectangle 41"/>
            <p:cNvSpPr/>
            <p:nvPr/>
          </p:nvSpPr>
          <p:spPr>
            <a:xfrm>
              <a:off x="5890260" y="5573203"/>
              <a:ext cx="411480" cy="76484"/>
            </a:xfrm>
            <a:prstGeom prst="roundRect">
              <a:avLst>
                <a:gd name="adj" fmla="val 0"/>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90"/>
            </a:p>
          </p:txBody>
        </p:sp>
        <p:sp>
          <p:nvSpPr>
            <p:cNvPr id="43" name="Rounded Rectangle 42"/>
            <p:cNvSpPr/>
            <p:nvPr/>
          </p:nvSpPr>
          <p:spPr>
            <a:xfrm>
              <a:off x="5890260" y="6227264"/>
              <a:ext cx="411480" cy="76484"/>
            </a:xfrm>
            <a:prstGeom prst="roundRect">
              <a:avLst>
                <a:gd name="adj" fmla="val 0"/>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90"/>
            </a:p>
          </p:txBody>
        </p:sp>
      </p:grpSp>
      <p:sp>
        <p:nvSpPr>
          <p:cNvPr id="44" name="Text Placeholder 6"/>
          <p:cNvSpPr>
            <a:spLocks noGrp="1"/>
          </p:cNvSpPr>
          <p:nvPr>
            <p:ph type="body" sz="quarter" idx="28"/>
          </p:nvPr>
        </p:nvSpPr>
        <p:spPr>
          <a:xfrm>
            <a:off x="5433753" y="4204917"/>
            <a:ext cx="1920000" cy="640080"/>
          </a:xfrm>
        </p:spPr>
        <p:txBody>
          <a:bodyPr vert="horz" lIns="91440" tIns="60960" rIns="121920" bIns="60960" rtlCol="0" anchor="ctr" anchorCtr="0">
            <a:noAutofit/>
          </a:bodyPr>
          <a:lstStyle>
            <a:lvl1pPr algn="ctr">
              <a:buFontTx/>
              <a:buNone/>
              <a:defRPr lang="en-US" sz="1890" dirty="0">
                <a:solidFill>
                  <a:schemeClr val="accent1"/>
                </a:solidFill>
                <a:latin typeface="Montserrat SemiBold" panose="00000700000000000000" pitchFamily="2" charset="0"/>
                <a:ea typeface="+mn-ea"/>
                <a:cs typeface="+mn-cs"/>
              </a:defRPr>
            </a:lvl1pPr>
          </a:lstStyle>
          <a:p>
            <a:pPr marL="0" lvl="0" indent="0" algn="r">
              <a:spcBef>
                <a:spcPts val="0"/>
              </a:spcBef>
              <a:buFontTx/>
              <a:buNone/>
            </a:pPr>
            <a:r>
              <a:rPr lang="en-US"/>
              <a:t>Click to edit Master text styles</a:t>
            </a:r>
          </a:p>
        </p:txBody>
      </p:sp>
      <p:sp>
        <p:nvSpPr>
          <p:cNvPr id="45" name="Text Placeholder 6"/>
          <p:cNvSpPr>
            <a:spLocks noGrp="1"/>
          </p:cNvSpPr>
          <p:nvPr>
            <p:ph type="body" sz="quarter" idx="29"/>
          </p:nvPr>
        </p:nvSpPr>
        <p:spPr>
          <a:xfrm>
            <a:off x="5473032" y="4745882"/>
            <a:ext cx="1841443" cy="1290415"/>
          </a:xfrm>
        </p:spPr>
        <p:txBody>
          <a:bodyPr>
            <a:normAutofit/>
          </a:bodyPr>
          <a:lstStyle>
            <a:lvl1pPr marL="0" indent="0" algn="ctr">
              <a:buNone/>
              <a:defRPr sz="1680"/>
            </a:lvl1pPr>
          </a:lstStyle>
          <a:p>
            <a:pPr lvl="0"/>
            <a:r>
              <a:rPr lang="en-US"/>
              <a:t>Click to edit Master text styles</a:t>
            </a:r>
          </a:p>
        </p:txBody>
      </p:sp>
      <p:sp>
        <p:nvSpPr>
          <p:cNvPr id="47" name="Title Placeholder 1">
            <a:extLst>
              <a:ext uri="{FF2B5EF4-FFF2-40B4-BE49-F238E27FC236}">
                <a16:creationId xmlns:a16="http://schemas.microsoft.com/office/drawing/2014/main" id="{6C7E5123-F39D-43D7-8E51-7D7F2E6EC599}"/>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24790084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6 Items List">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649901" y="2453640"/>
            <a:ext cx="5452348" cy="682752"/>
          </a:xfrm>
        </p:spPr>
        <p:txBody>
          <a:bodyPr tIns="45720">
            <a:noAutofit/>
          </a:bodyPr>
          <a:lstStyle>
            <a:lvl1pPr marL="0" indent="0">
              <a:lnSpc>
                <a:spcPct val="100000"/>
              </a:lnSpc>
              <a:buNone/>
              <a:defRPr sz="2520" b="0">
                <a:solidFill>
                  <a:schemeClr val="accent1"/>
                </a:solidFill>
                <a:latin typeface="Montserrat SemiBold" panose="00000700000000000000" pitchFamily="2" charset="0"/>
              </a:defRPr>
            </a:lvl1pPr>
          </a:lstStyle>
          <a:p>
            <a:pPr lvl="0"/>
            <a:r>
              <a:rPr lang="en-US"/>
              <a:t>Click to edit Master text styles</a:t>
            </a:r>
          </a:p>
        </p:txBody>
      </p:sp>
      <p:sp>
        <p:nvSpPr>
          <p:cNvPr id="11" name="Text Placeholder 6"/>
          <p:cNvSpPr>
            <a:spLocks noGrp="1"/>
          </p:cNvSpPr>
          <p:nvPr>
            <p:ph type="body" sz="quarter" idx="15"/>
          </p:nvPr>
        </p:nvSpPr>
        <p:spPr>
          <a:xfrm>
            <a:off x="6649901" y="3060019"/>
            <a:ext cx="5452348" cy="1527275"/>
          </a:xfrm>
        </p:spPr>
        <p:txBody>
          <a:bodyPr>
            <a:normAutofit/>
          </a:bodyPr>
          <a:lstStyle>
            <a:lvl1pPr marL="0" indent="0" algn="l">
              <a:buNone/>
              <a:defRPr sz="1680"/>
            </a:lvl1pPr>
          </a:lstStyle>
          <a:p>
            <a:pPr lvl="0"/>
            <a:r>
              <a:rPr lang="en-US"/>
              <a:t>Click to edit Master text styles</a:t>
            </a:r>
          </a:p>
        </p:txBody>
      </p:sp>
      <p:sp>
        <p:nvSpPr>
          <p:cNvPr id="14" name="Text Placeholder 6"/>
          <p:cNvSpPr>
            <a:spLocks noGrp="1"/>
          </p:cNvSpPr>
          <p:nvPr>
            <p:ph type="body" sz="quarter" idx="16"/>
          </p:nvPr>
        </p:nvSpPr>
        <p:spPr>
          <a:xfrm>
            <a:off x="6649901" y="4470374"/>
            <a:ext cx="5452348" cy="682752"/>
          </a:xfrm>
        </p:spPr>
        <p:txBody>
          <a:bodyPr tIns="45720">
            <a:noAutofit/>
          </a:bodyPr>
          <a:lstStyle>
            <a:lvl1pPr marL="0" indent="0">
              <a:lnSpc>
                <a:spcPct val="100000"/>
              </a:lnSpc>
              <a:buNone/>
              <a:defRPr sz="2520" b="0">
                <a:solidFill>
                  <a:schemeClr val="accent1"/>
                </a:solidFill>
                <a:latin typeface="Montserrat SemiBold" panose="00000700000000000000" pitchFamily="2" charset="0"/>
              </a:defRPr>
            </a:lvl1pPr>
          </a:lstStyle>
          <a:p>
            <a:pPr lvl="0"/>
            <a:r>
              <a:rPr lang="en-US"/>
              <a:t>Click to edit Master text styles</a:t>
            </a:r>
          </a:p>
        </p:txBody>
      </p:sp>
      <p:sp>
        <p:nvSpPr>
          <p:cNvPr id="15" name="Text Placeholder 6"/>
          <p:cNvSpPr>
            <a:spLocks noGrp="1"/>
          </p:cNvSpPr>
          <p:nvPr>
            <p:ph type="body" sz="quarter" idx="17"/>
          </p:nvPr>
        </p:nvSpPr>
        <p:spPr>
          <a:xfrm>
            <a:off x="6649901" y="5145687"/>
            <a:ext cx="5452348" cy="1469341"/>
          </a:xfrm>
        </p:spPr>
        <p:txBody>
          <a:bodyPr>
            <a:normAutofit/>
          </a:bodyPr>
          <a:lstStyle>
            <a:lvl1pPr marL="0" indent="0" algn="l">
              <a:buNone/>
              <a:defRPr sz="1680"/>
            </a:lvl1pPr>
          </a:lstStyle>
          <a:p>
            <a:pPr lvl="0"/>
            <a:r>
              <a:rPr lang="en-US"/>
              <a:t>Click to edit Master text styles</a:t>
            </a:r>
          </a:p>
        </p:txBody>
      </p:sp>
      <p:sp>
        <p:nvSpPr>
          <p:cNvPr id="20" name="Text Placeholder 6"/>
          <p:cNvSpPr>
            <a:spLocks noGrp="1"/>
          </p:cNvSpPr>
          <p:nvPr>
            <p:ph type="body" sz="quarter" idx="18"/>
          </p:nvPr>
        </p:nvSpPr>
        <p:spPr>
          <a:xfrm>
            <a:off x="6649901" y="6487109"/>
            <a:ext cx="5452348" cy="682752"/>
          </a:xfrm>
        </p:spPr>
        <p:txBody>
          <a:bodyPr tIns="45720">
            <a:noAutofit/>
          </a:bodyPr>
          <a:lstStyle>
            <a:lvl1pPr marL="0" indent="0">
              <a:lnSpc>
                <a:spcPct val="100000"/>
              </a:lnSpc>
              <a:buNone/>
              <a:defRPr sz="2520" b="0">
                <a:solidFill>
                  <a:schemeClr val="accent1"/>
                </a:solidFill>
                <a:latin typeface="Montserrat SemiBold" panose="00000700000000000000" pitchFamily="2" charset="0"/>
              </a:defRPr>
            </a:lvl1pPr>
          </a:lstStyle>
          <a:p>
            <a:pPr lvl="0"/>
            <a:r>
              <a:rPr lang="en-US"/>
              <a:t>Click to edit Master text styles</a:t>
            </a:r>
          </a:p>
        </p:txBody>
      </p:sp>
      <p:sp>
        <p:nvSpPr>
          <p:cNvPr id="21" name="Text Placeholder 6"/>
          <p:cNvSpPr>
            <a:spLocks noGrp="1"/>
          </p:cNvSpPr>
          <p:nvPr>
            <p:ph type="body" sz="quarter" idx="19"/>
          </p:nvPr>
        </p:nvSpPr>
        <p:spPr>
          <a:xfrm>
            <a:off x="6649901" y="7093486"/>
            <a:ext cx="5452348" cy="1527275"/>
          </a:xfrm>
        </p:spPr>
        <p:txBody>
          <a:bodyPr>
            <a:normAutofit/>
          </a:bodyPr>
          <a:lstStyle>
            <a:lvl1pPr marL="0" indent="0" algn="l">
              <a:buNone/>
              <a:defRPr sz="1680"/>
            </a:lvl1pPr>
          </a:lstStyle>
          <a:p>
            <a:pPr lvl="0"/>
            <a:r>
              <a:rPr lang="en-US"/>
              <a:t>Click to edit Master text styles</a:t>
            </a:r>
          </a:p>
        </p:txBody>
      </p:sp>
      <p:sp>
        <p:nvSpPr>
          <p:cNvPr id="16" name="Text Placeholder 6"/>
          <p:cNvSpPr>
            <a:spLocks noGrp="1"/>
          </p:cNvSpPr>
          <p:nvPr>
            <p:ph type="body" sz="quarter" idx="20"/>
          </p:nvPr>
        </p:nvSpPr>
        <p:spPr>
          <a:xfrm>
            <a:off x="736092" y="2453640"/>
            <a:ext cx="5452348" cy="682752"/>
          </a:xfrm>
        </p:spPr>
        <p:txBody>
          <a:bodyPr tIns="45720">
            <a:noAutofit/>
          </a:bodyPr>
          <a:lstStyle>
            <a:lvl1pPr marL="0" indent="0">
              <a:lnSpc>
                <a:spcPct val="100000"/>
              </a:lnSpc>
              <a:buNone/>
              <a:defRPr sz="2520" b="0">
                <a:solidFill>
                  <a:schemeClr val="accent1"/>
                </a:solidFill>
                <a:latin typeface="Montserrat SemiBold" panose="00000700000000000000" pitchFamily="2" charset="0"/>
              </a:defRPr>
            </a:lvl1pPr>
          </a:lstStyle>
          <a:p>
            <a:pPr lvl="0"/>
            <a:r>
              <a:rPr lang="en-US"/>
              <a:t>Click to edit Master text styles</a:t>
            </a:r>
          </a:p>
        </p:txBody>
      </p:sp>
      <p:sp>
        <p:nvSpPr>
          <p:cNvPr id="17" name="Text Placeholder 6"/>
          <p:cNvSpPr>
            <a:spLocks noGrp="1"/>
          </p:cNvSpPr>
          <p:nvPr>
            <p:ph type="body" sz="quarter" idx="21"/>
          </p:nvPr>
        </p:nvSpPr>
        <p:spPr>
          <a:xfrm>
            <a:off x="736092" y="3060019"/>
            <a:ext cx="5452348" cy="1527275"/>
          </a:xfrm>
        </p:spPr>
        <p:txBody>
          <a:bodyPr>
            <a:normAutofit/>
          </a:bodyPr>
          <a:lstStyle>
            <a:lvl1pPr marL="0" indent="0" algn="l">
              <a:buNone/>
              <a:defRPr sz="1680"/>
            </a:lvl1pPr>
          </a:lstStyle>
          <a:p>
            <a:pPr lvl="0"/>
            <a:r>
              <a:rPr lang="en-US"/>
              <a:t>Click to edit Master text styles</a:t>
            </a:r>
          </a:p>
        </p:txBody>
      </p:sp>
      <p:sp>
        <p:nvSpPr>
          <p:cNvPr id="18" name="Text Placeholder 6"/>
          <p:cNvSpPr>
            <a:spLocks noGrp="1"/>
          </p:cNvSpPr>
          <p:nvPr>
            <p:ph type="body" sz="quarter" idx="22"/>
          </p:nvPr>
        </p:nvSpPr>
        <p:spPr>
          <a:xfrm>
            <a:off x="736092" y="4470374"/>
            <a:ext cx="5452348" cy="682752"/>
          </a:xfrm>
        </p:spPr>
        <p:txBody>
          <a:bodyPr tIns="45720">
            <a:noAutofit/>
          </a:bodyPr>
          <a:lstStyle>
            <a:lvl1pPr marL="0" indent="0">
              <a:lnSpc>
                <a:spcPct val="100000"/>
              </a:lnSpc>
              <a:buNone/>
              <a:defRPr sz="2520" b="0">
                <a:solidFill>
                  <a:schemeClr val="accent1"/>
                </a:solidFill>
                <a:latin typeface="Montserrat SemiBold" panose="00000700000000000000" pitchFamily="2" charset="0"/>
              </a:defRPr>
            </a:lvl1pPr>
          </a:lstStyle>
          <a:p>
            <a:pPr lvl="0"/>
            <a:r>
              <a:rPr lang="en-US"/>
              <a:t>Click to edit Master text styles</a:t>
            </a:r>
          </a:p>
        </p:txBody>
      </p:sp>
      <p:sp>
        <p:nvSpPr>
          <p:cNvPr id="19" name="Text Placeholder 6"/>
          <p:cNvSpPr>
            <a:spLocks noGrp="1"/>
          </p:cNvSpPr>
          <p:nvPr>
            <p:ph type="body" sz="quarter" idx="23"/>
          </p:nvPr>
        </p:nvSpPr>
        <p:spPr>
          <a:xfrm>
            <a:off x="736092" y="5145687"/>
            <a:ext cx="5452348" cy="1469341"/>
          </a:xfrm>
        </p:spPr>
        <p:txBody>
          <a:bodyPr>
            <a:normAutofit/>
          </a:bodyPr>
          <a:lstStyle>
            <a:lvl1pPr marL="0" indent="0" algn="l">
              <a:buNone/>
              <a:defRPr sz="1680"/>
            </a:lvl1pPr>
          </a:lstStyle>
          <a:p>
            <a:pPr lvl="0"/>
            <a:r>
              <a:rPr lang="en-US"/>
              <a:t>Click to edit Master text styles</a:t>
            </a:r>
          </a:p>
        </p:txBody>
      </p:sp>
      <p:sp>
        <p:nvSpPr>
          <p:cNvPr id="24" name="Text Placeholder 6"/>
          <p:cNvSpPr>
            <a:spLocks noGrp="1"/>
          </p:cNvSpPr>
          <p:nvPr>
            <p:ph type="body" sz="quarter" idx="24"/>
          </p:nvPr>
        </p:nvSpPr>
        <p:spPr>
          <a:xfrm>
            <a:off x="736092" y="6487109"/>
            <a:ext cx="5452348" cy="682752"/>
          </a:xfrm>
        </p:spPr>
        <p:txBody>
          <a:bodyPr tIns="45720">
            <a:noAutofit/>
          </a:bodyPr>
          <a:lstStyle>
            <a:lvl1pPr marL="0" indent="0">
              <a:lnSpc>
                <a:spcPct val="100000"/>
              </a:lnSpc>
              <a:buNone/>
              <a:defRPr sz="2520" b="0">
                <a:solidFill>
                  <a:schemeClr val="accent1"/>
                </a:solidFill>
                <a:latin typeface="Montserrat SemiBold" panose="00000700000000000000" pitchFamily="2" charset="0"/>
              </a:defRPr>
            </a:lvl1pPr>
          </a:lstStyle>
          <a:p>
            <a:pPr lvl="0"/>
            <a:r>
              <a:rPr lang="en-US"/>
              <a:t>Click to edit Master text styles</a:t>
            </a:r>
          </a:p>
        </p:txBody>
      </p:sp>
      <p:sp>
        <p:nvSpPr>
          <p:cNvPr id="25" name="Text Placeholder 6"/>
          <p:cNvSpPr>
            <a:spLocks noGrp="1"/>
          </p:cNvSpPr>
          <p:nvPr>
            <p:ph type="body" sz="quarter" idx="25"/>
          </p:nvPr>
        </p:nvSpPr>
        <p:spPr>
          <a:xfrm>
            <a:off x="736092" y="7093486"/>
            <a:ext cx="5452348" cy="1527275"/>
          </a:xfrm>
        </p:spPr>
        <p:txBody>
          <a:bodyPr>
            <a:normAutofit/>
          </a:bodyPr>
          <a:lstStyle>
            <a:lvl1pPr marL="0" indent="0" algn="l">
              <a:buNone/>
              <a:defRPr sz="1680"/>
            </a:lvl1pPr>
          </a:lstStyle>
          <a:p>
            <a:pPr lvl="0"/>
            <a:r>
              <a:rPr lang="en-US"/>
              <a:t>Click to edit Master text styles</a:t>
            </a:r>
          </a:p>
        </p:txBody>
      </p:sp>
      <p:sp>
        <p:nvSpPr>
          <p:cNvPr id="23" name="Title Placeholder 1">
            <a:extLst>
              <a:ext uri="{FF2B5EF4-FFF2-40B4-BE49-F238E27FC236}">
                <a16:creationId xmlns:a16="http://schemas.microsoft.com/office/drawing/2014/main" id="{9B80F363-2D4C-4577-A95E-2EA9DDA8F189}"/>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11656953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eader right aligned">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746760" y="2453640"/>
            <a:ext cx="11414760" cy="782320"/>
          </a:xfrm>
        </p:spPr>
        <p:txBody>
          <a:bodyPr>
            <a:noAutofit/>
          </a:bodyPr>
          <a:lstStyle>
            <a:lvl1pPr marL="0" indent="0" algn="r" defTabSz="1280129" rtl="0" eaLnBrk="1" latinLnBrk="0" hangingPunct="1">
              <a:spcBef>
                <a:spcPct val="20000"/>
              </a:spcBef>
              <a:buFont typeface="Arial" pitchFamily="34" charset="0"/>
              <a:buNone/>
              <a:defRPr lang="en-US" sz="3360" kern="1200" dirty="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Master text styles</a:t>
            </a:r>
          </a:p>
        </p:txBody>
      </p:sp>
      <p:sp>
        <p:nvSpPr>
          <p:cNvPr id="16" name="Title Placeholder 1">
            <a:extLst>
              <a:ext uri="{FF2B5EF4-FFF2-40B4-BE49-F238E27FC236}">
                <a16:creationId xmlns:a16="http://schemas.microsoft.com/office/drawing/2014/main" id="{5F4FA601-1605-4028-9046-1BAFD9D5658D}"/>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
        <p:nvSpPr>
          <p:cNvPr id="17" name="Text Placeholder 13">
            <a:extLst>
              <a:ext uri="{FF2B5EF4-FFF2-40B4-BE49-F238E27FC236}">
                <a16:creationId xmlns:a16="http://schemas.microsoft.com/office/drawing/2014/main" id="{B2B0F872-EBF9-46BC-BADA-E4D3C895B0DE}"/>
              </a:ext>
            </a:extLst>
          </p:cNvPr>
          <p:cNvSpPr>
            <a:spLocks noGrp="1"/>
          </p:cNvSpPr>
          <p:nvPr>
            <p:ph type="body" sz="quarter" idx="14"/>
          </p:nvPr>
        </p:nvSpPr>
        <p:spPr>
          <a:xfrm>
            <a:off x="746760" y="3417897"/>
            <a:ext cx="11414760" cy="5295786"/>
          </a:xfrm>
        </p:spPr>
        <p:txBody>
          <a:bodyPr>
            <a:normAutofit/>
          </a:bodyPr>
          <a:lstStyle>
            <a:lvl1pPr marL="0" indent="0">
              <a:spcBef>
                <a:spcPts val="0"/>
              </a:spcBef>
              <a:spcAft>
                <a:spcPts val="1260"/>
              </a:spcAft>
              <a:buFontTx/>
              <a:buNone/>
              <a:defRPr lang="en-US" sz="2100" b="1" kern="1200" dirty="0" smtClean="0">
                <a:solidFill>
                  <a:schemeClr val="accent1"/>
                </a:solidFill>
                <a:latin typeface="Montserrat" panose="00000500000000000000" pitchFamily="2" charset="0"/>
                <a:ea typeface="+mn-ea"/>
                <a:cs typeface="+mn-cs"/>
              </a:defRPr>
            </a:lvl1pPr>
            <a:lvl2pPr marL="0" indent="0">
              <a:spcBef>
                <a:spcPts val="0"/>
              </a:spcBef>
              <a:spcAft>
                <a:spcPts val="630"/>
              </a:spcAft>
              <a:buFontTx/>
              <a:buNone/>
              <a:defRPr lang="en-US" sz="1680" b="1" kern="1200" dirty="0" smtClean="0">
                <a:solidFill>
                  <a:schemeClr val="accent6"/>
                </a:solidFill>
                <a:latin typeface="Montserrat" panose="00000500000000000000" pitchFamily="2" charset="0"/>
                <a:ea typeface="+mn-ea"/>
                <a:cs typeface="Segoe UI Semibold" panose="020B0702040204020203" pitchFamily="34" charset="0"/>
              </a:defRPr>
            </a:lvl2pPr>
            <a:lvl3pPr marL="0" indent="0">
              <a:spcBef>
                <a:spcPts val="0"/>
              </a:spcBef>
              <a:spcAft>
                <a:spcPts val="315"/>
              </a:spcAft>
              <a:buFontTx/>
              <a:buNone/>
              <a:defRPr lang="en-US" sz="1470" kern="1200" dirty="0" smtClean="0">
                <a:solidFill>
                  <a:schemeClr val="accent2"/>
                </a:solidFill>
                <a:latin typeface="Montserrat SemiBold" panose="00000700000000000000" pitchFamily="2" charset="0"/>
                <a:ea typeface="+mn-ea"/>
                <a:cs typeface="+mn-cs"/>
              </a:defRPr>
            </a:lvl3pPr>
            <a:lvl4pPr marL="0" indent="0">
              <a:spcBef>
                <a:spcPts val="0"/>
              </a:spcBef>
              <a:spcAft>
                <a:spcPts val="1050"/>
              </a:spcAft>
              <a:buFontTx/>
              <a:buNone/>
              <a:defRPr lang="en-US" sz="1260" kern="1200" dirty="0" smtClean="0">
                <a:solidFill>
                  <a:schemeClr val="tx1">
                    <a:lumMod val="75000"/>
                    <a:lumOff val="25000"/>
                  </a:schemeClr>
                </a:solidFill>
                <a:latin typeface="Montserrat" panose="00000500000000000000" pitchFamily="2" charset="0"/>
                <a:ea typeface="+mn-ea"/>
                <a:cs typeface="+mn-cs"/>
              </a:defRPr>
            </a:lvl4pPr>
            <a:lvl5pPr marL="189000" indent="-189000">
              <a:spcBef>
                <a:spcPts val="0"/>
              </a:spcBef>
              <a:spcAft>
                <a:spcPts val="315"/>
              </a:spcAft>
              <a:buClr>
                <a:schemeClr val="accent2"/>
              </a:buClr>
              <a:buFont typeface="Wingdings 3" panose="05040102010807070707" pitchFamily="18" charset="2"/>
              <a:buChar char=""/>
              <a:defRPr lang="en-US" sz="1260" kern="1200" dirty="0">
                <a:solidFill>
                  <a:schemeClr val="tx1">
                    <a:lumMod val="75000"/>
                    <a:lumOff val="25000"/>
                  </a:schemeClr>
                </a:solidFill>
                <a:latin typeface="Montserrat" panose="00000500000000000000" pitchFamily="2"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4946656"/>
      </p:ext>
    </p:extLst>
  </p:cSld>
  <p:clrMapOvr>
    <a:masterClrMapping/>
  </p:clrMapOvr>
  <p:extLst>
    <p:ext uri="{DCECCB84-F9BA-43D5-87BE-67443E8EF086}">
      <p15:sldGuideLst xmlns:p15="http://schemas.microsoft.com/office/powerpoint/2012/main">
        <p15:guide id="1" orient="horz" pos="4145">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ay thank You">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1813560" y="3520441"/>
            <a:ext cx="9174480" cy="2064702"/>
          </a:xfrm>
        </p:spPr>
        <p:txBody>
          <a:bodyPr>
            <a:noAutofit/>
          </a:bodyPr>
          <a:lstStyle>
            <a:lvl1pPr marL="0" indent="0">
              <a:spcBef>
                <a:spcPts val="0"/>
              </a:spcBef>
              <a:buFontTx/>
              <a:buNone/>
              <a:defRPr lang="en-US" sz="9240" kern="1200" dirty="0" smtClean="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Thank You!</a:t>
            </a:r>
          </a:p>
        </p:txBody>
      </p:sp>
      <p:sp>
        <p:nvSpPr>
          <p:cNvPr id="14" name="Text Placeholder 13"/>
          <p:cNvSpPr>
            <a:spLocks noGrp="1"/>
          </p:cNvSpPr>
          <p:nvPr>
            <p:ph type="body" sz="quarter" idx="14" hasCustomPrompt="1"/>
          </p:nvPr>
        </p:nvSpPr>
        <p:spPr>
          <a:xfrm>
            <a:off x="1920240" y="5654040"/>
            <a:ext cx="9921240" cy="960120"/>
          </a:xfrm>
        </p:spPr>
        <p:txBody>
          <a:bodyPr vert="horz" lIns="91440" tIns="45720" rIns="91440" bIns="45720" rtlCol="0">
            <a:normAutofit/>
          </a:bodyPr>
          <a:lstStyle>
            <a:lvl1pPr marL="0" indent="0">
              <a:buNone/>
              <a:defRPr lang="en-US" sz="2100" kern="1200" dirty="0" smtClean="0">
                <a:solidFill>
                  <a:schemeClr val="tx1">
                    <a:lumMod val="75000"/>
                    <a:lumOff val="25000"/>
                  </a:schemeClr>
                </a:solidFill>
                <a:latin typeface="Montserrat" panose="00000500000000000000" pitchFamily="2" charset="0"/>
                <a:ea typeface="+mn-ea"/>
                <a:cs typeface="+mn-cs"/>
              </a:defRPr>
            </a:lvl1pPr>
          </a:lstStyle>
          <a:p>
            <a:pPr lvl="0"/>
            <a:r>
              <a:rPr lang="en-US"/>
              <a:t>Last message here :)</a:t>
            </a:r>
          </a:p>
        </p:txBody>
      </p:sp>
      <p:sp>
        <p:nvSpPr>
          <p:cNvPr id="5" name="Picture Placeholder 4"/>
          <p:cNvSpPr>
            <a:spLocks noGrp="1"/>
          </p:cNvSpPr>
          <p:nvPr>
            <p:ph type="pic" sz="quarter" idx="15" hasCustomPrompt="1"/>
          </p:nvPr>
        </p:nvSpPr>
        <p:spPr>
          <a:xfrm>
            <a:off x="1843812" y="853440"/>
            <a:ext cx="3627120" cy="1600200"/>
          </a:xfrm>
        </p:spPr>
        <p:txBody>
          <a:bodyPr/>
          <a:lstStyle>
            <a:lvl1pPr marL="0" indent="0">
              <a:buNone/>
              <a:defRPr/>
            </a:lvl1pPr>
          </a:lstStyle>
          <a:p>
            <a:r>
              <a:rPr lang="en-US"/>
              <a:t>Logo</a:t>
            </a:r>
          </a:p>
        </p:txBody>
      </p:sp>
    </p:spTree>
    <p:extLst>
      <p:ext uri="{BB962C8B-B14F-4D97-AF65-F5344CB8AC3E}">
        <p14:creationId xmlns:p14="http://schemas.microsoft.com/office/powerpoint/2010/main" val="23479837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5" name="Picture Placeholder 5"/>
          <p:cNvSpPr>
            <a:spLocks noGrp="1"/>
          </p:cNvSpPr>
          <p:nvPr>
            <p:ph type="pic" sz="quarter" idx="10" hasCustomPrompt="1"/>
          </p:nvPr>
        </p:nvSpPr>
        <p:spPr>
          <a:xfrm>
            <a:off x="853440" y="6934202"/>
            <a:ext cx="3200400" cy="1693472"/>
          </a:xfrm>
        </p:spPr>
        <p:txBody>
          <a:bodyPr/>
          <a:lstStyle>
            <a:lvl1pPr>
              <a:defRPr/>
            </a:lvl1pPr>
          </a:lstStyle>
          <a:p>
            <a:r>
              <a:rPr lang="en-US"/>
              <a:t>LOGO</a:t>
            </a:r>
          </a:p>
        </p:txBody>
      </p:sp>
      <p:sp>
        <p:nvSpPr>
          <p:cNvPr id="13" name="Text Placeholder 31"/>
          <p:cNvSpPr>
            <a:spLocks noGrp="1"/>
          </p:cNvSpPr>
          <p:nvPr>
            <p:ph type="body" sz="quarter" idx="14" hasCustomPrompt="1"/>
          </p:nvPr>
        </p:nvSpPr>
        <p:spPr>
          <a:xfrm>
            <a:off x="757923" y="2667000"/>
            <a:ext cx="5707380" cy="711200"/>
          </a:xfrm>
        </p:spPr>
        <p:txBody>
          <a:bodyPr>
            <a:normAutofit/>
          </a:bodyPr>
          <a:lstStyle>
            <a:lvl1pPr marL="480048" indent="-480048" algn="l" defTabSz="1280129" rtl="0" eaLnBrk="1" latinLnBrk="0" hangingPunct="1">
              <a:spcBef>
                <a:spcPct val="20000"/>
              </a:spcBef>
              <a:buFont typeface="Wingdings"/>
              <a:buChar char="*"/>
              <a:defRPr lang="en-US" sz="2240" b="1" kern="1200" dirty="0" smtClean="0">
                <a:solidFill>
                  <a:schemeClr val="tx1">
                    <a:lumMod val="75000"/>
                    <a:lumOff val="25000"/>
                  </a:schemeClr>
                </a:solidFill>
                <a:latin typeface="Montserrat SemiBold" panose="00000700000000000000" pitchFamily="2" charset="0"/>
                <a:ea typeface="Verdana" pitchFamily="34" charset="0"/>
                <a:cs typeface="Montserrat SemiBold" panose="00000700000000000000" pitchFamily="2" charset="0"/>
              </a:defRPr>
            </a:lvl1pPr>
          </a:lstStyle>
          <a:p>
            <a:pPr lvl="0"/>
            <a:r>
              <a:rPr lang="en-US"/>
              <a:t>Address</a:t>
            </a:r>
          </a:p>
        </p:txBody>
      </p:sp>
      <p:sp>
        <p:nvSpPr>
          <p:cNvPr id="14" name="Text Placeholder 31"/>
          <p:cNvSpPr>
            <a:spLocks noGrp="1"/>
          </p:cNvSpPr>
          <p:nvPr>
            <p:ph type="body" sz="quarter" idx="15" hasCustomPrompt="1"/>
          </p:nvPr>
        </p:nvSpPr>
        <p:spPr>
          <a:xfrm>
            <a:off x="767530" y="4942840"/>
            <a:ext cx="5707380" cy="711200"/>
          </a:xfrm>
        </p:spPr>
        <p:txBody>
          <a:bodyPr>
            <a:normAutofit/>
          </a:bodyPr>
          <a:lstStyle>
            <a:lvl1pPr marL="480048" indent="-480048" algn="l" defTabSz="1280129" rtl="0" eaLnBrk="1" latinLnBrk="0" hangingPunct="1">
              <a:spcBef>
                <a:spcPct val="20000"/>
              </a:spcBef>
              <a:buFont typeface="Wingdings"/>
              <a:buChar char=")"/>
              <a:defRPr lang="en-US" sz="2240" b="1" kern="1200" dirty="0" smtClean="0">
                <a:solidFill>
                  <a:schemeClr val="tx1">
                    <a:lumMod val="75000"/>
                    <a:lumOff val="25000"/>
                  </a:schemeClr>
                </a:solidFill>
                <a:latin typeface="Montserrat SemiBold" panose="00000700000000000000" pitchFamily="2" charset="0"/>
                <a:ea typeface="Verdana" pitchFamily="34" charset="0"/>
                <a:cs typeface="Montserrat SemiBold" panose="00000700000000000000" pitchFamily="2" charset="0"/>
              </a:defRPr>
            </a:lvl1pPr>
          </a:lstStyle>
          <a:p>
            <a:pPr lvl="0"/>
            <a:r>
              <a:rPr lang="en-US"/>
              <a:t>Phone</a:t>
            </a:r>
          </a:p>
        </p:txBody>
      </p:sp>
      <p:sp>
        <p:nvSpPr>
          <p:cNvPr id="15" name="Text Placeholder 36"/>
          <p:cNvSpPr>
            <a:spLocks noGrp="1"/>
          </p:cNvSpPr>
          <p:nvPr>
            <p:ph type="body" sz="quarter" idx="16"/>
          </p:nvPr>
        </p:nvSpPr>
        <p:spPr>
          <a:xfrm>
            <a:off x="757923" y="3235960"/>
            <a:ext cx="5707380" cy="1422400"/>
          </a:xfrm>
        </p:spPr>
        <p:txBody>
          <a:bodyPr>
            <a:noAutofit/>
          </a:bodyPr>
          <a:lstStyle>
            <a:lvl1pPr marL="0" indent="0">
              <a:lnSpc>
                <a:spcPct val="100000"/>
              </a:lnSpc>
              <a:spcBef>
                <a:spcPts val="0"/>
              </a:spcBef>
              <a:buFontTx/>
              <a:buNone/>
              <a:defRPr sz="1680">
                <a:solidFill>
                  <a:schemeClr val="tx1">
                    <a:lumMod val="75000"/>
                    <a:lumOff val="25000"/>
                  </a:schemeClr>
                </a:solidFill>
              </a:defRPr>
            </a:lvl1pPr>
          </a:lstStyle>
          <a:p>
            <a:pPr lvl="0"/>
            <a:r>
              <a:rPr lang="en-US"/>
              <a:t>Click to edit Master text styles</a:t>
            </a:r>
          </a:p>
        </p:txBody>
      </p:sp>
      <p:sp>
        <p:nvSpPr>
          <p:cNvPr id="16" name="Text Placeholder 36"/>
          <p:cNvSpPr>
            <a:spLocks noGrp="1"/>
          </p:cNvSpPr>
          <p:nvPr>
            <p:ph type="body" sz="quarter" idx="17"/>
          </p:nvPr>
        </p:nvSpPr>
        <p:spPr>
          <a:xfrm>
            <a:off x="764127" y="5511800"/>
            <a:ext cx="5707380" cy="1422400"/>
          </a:xfrm>
        </p:spPr>
        <p:txBody>
          <a:bodyPr>
            <a:noAutofit/>
          </a:bodyPr>
          <a:lstStyle>
            <a:lvl1pPr marL="0" indent="0">
              <a:lnSpc>
                <a:spcPct val="100000"/>
              </a:lnSpc>
              <a:buFontTx/>
              <a:buNone/>
              <a:defRPr sz="1680">
                <a:solidFill>
                  <a:schemeClr val="tx1"/>
                </a:solidFill>
              </a:defRPr>
            </a:lvl1pPr>
          </a:lstStyle>
          <a:p>
            <a:pPr lvl="0"/>
            <a:r>
              <a:rPr lang="en-US"/>
              <a:t>Click to edit Master text styles</a:t>
            </a:r>
          </a:p>
        </p:txBody>
      </p:sp>
      <p:sp>
        <p:nvSpPr>
          <p:cNvPr id="11" name="Title Placeholder 1">
            <a:extLst>
              <a:ext uri="{FF2B5EF4-FFF2-40B4-BE49-F238E27FC236}">
                <a16:creationId xmlns:a16="http://schemas.microsoft.com/office/drawing/2014/main" id="{DA21F7AC-DFD9-43FB-A7A6-F725BF986968}"/>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3650758428"/>
      </p:ext>
    </p:extLst>
  </p:cSld>
  <p:clrMapOvr>
    <a:masterClrMapping/>
  </p:clrMapOvr>
  <p:extLst>
    <p:ext uri="{DCECCB84-F9BA-43D5-87BE-67443E8EF086}">
      <p15:sldGuideLst xmlns:p15="http://schemas.microsoft.com/office/powerpoint/2012/main">
        <p15:guide id="1" orient="horz" pos="176">
          <p15:clr>
            <a:srgbClr val="FBAE40"/>
          </p15:clr>
        </p15:guide>
        <p15:guide id="2" pos="384">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act us with image">
    <p:spTree>
      <p:nvGrpSpPr>
        <p:cNvPr id="1" name=""/>
        <p:cNvGrpSpPr/>
        <p:nvPr/>
      </p:nvGrpSpPr>
      <p:grpSpPr>
        <a:xfrm>
          <a:off x="0" y="0"/>
          <a:ext cx="0" cy="0"/>
          <a:chOff x="0" y="0"/>
          <a:chExt cx="0" cy="0"/>
        </a:xfrm>
      </p:grpSpPr>
      <p:sp>
        <p:nvSpPr>
          <p:cNvPr id="14" name="Freeform 97"/>
          <p:cNvSpPr>
            <a:spLocks noChangeAspect="1" noEditPoints="1"/>
          </p:cNvSpPr>
          <p:nvPr userDrawn="1"/>
        </p:nvSpPr>
        <p:spPr bwMode="auto">
          <a:xfrm>
            <a:off x="4491003" y="8429317"/>
            <a:ext cx="214422" cy="285895"/>
          </a:xfrm>
          <a:custGeom>
            <a:avLst/>
            <a:gdLst>
              <a:gd name="T0" fmla="*/ 19040 w 22854"/>
              <a:gd name="T1" fmla="*/ 7172 h 22880"/>
              <a:gd name="T2" fmla="*/ 17254 w 22854"/>
              <a:gd name="T3" fmla="*/ 7680 h 22880"/>
              <a:gd name="T4" fmla="*/ 18640 w 22854"/>
              <a:gd name="T5" fmla="*/ 5946 h 22880"/>
              <a:gd name="T6" fmla="*/ 16640 w 22854"/>
              <a:gd name="T7" fmla="*/ 6692 h 22880"/>
              <a:gd name="T8" fmla="*/ 14374 w 22854"/>
              <a:gd name="T9" fmla="*/ 5732 h 22880"/>
              <a:gd name="T10" fmla="*/ 12160 w 22854"/>
              <a:gd name="T11" fmla="*/ 6640 h 22880"/>
              <a:gd name="T12" fmla="*/ 11226 w 22854"/>
              <a:gd name="T13" fmla="*/ 8852 h 22880"/>
              <a:gd name="T14" fmla="*/ 11306 w 22854"/>
              <a:gd name="T15" fmla="*/ 9572 h 22880"/>
              <a:gd name="T16" fmla="*/ 7706 w 22854"/>
              <a:gd name="T17" fmla="*/ 8586 h 22880"/>
              <a:gd name="T18" fmla="*/ 4854 w 22854"/>
              <a:gd name="T19" fmla="*/ 6292 h 22880"/>
              <a:gd name="T20" fmla="*/ 4426 w 22854"/>
              <a:gd name="T21" fmla="*/ 7866 h 22880"/>
              <a:gd name="T22" fmla="*/ 5786 w 22854"/>
              <a:gd name="T23" fmla="*/ 10480 h 22880"/>
              <a:gd name="T24" fmla="*/ 4294 w 22854"/>
              <a:gd name="T25" fmla="*/ 10080 h 22880"/>
              <a:gd name="T26" fmla="*/ 4294 w 22854"/>
              <a:gd name="T27" fmla="*/ 10106 h 22880"/>
              <a:gd name="T28" fmla="*/ 5040 w 22854"/>
              <a:gd name="T29" fmla="*/ 12106 h 22880"/>
              <a:gd name="T30" fmla="*/ 6854 w 22854"/>
              <a:gd name="T31" fmla="*/ 13172 h 22880"/>
              <a:gd name="T32" fmla="*/ 6106 w 22854"/>
              <a:gd name="T33" fmla="*/ 13306 h 22880"/>
              <a:gd name="T34" fmla="*/ 5520 w 22854"/>
              <a:gd name="T35" fmla="*/ 13226 h 22880"/>
              <a:gd name="T36" fmla="*/ 6640 w 22854"/>
              <a:gd name="T37" fmla="*/ 14800 h 22880"/>
              <a:gd name="T38" fmla="*/ 8426 w 22854"/>
              <a:gd name="T39" fmla="*/ 15412 h 22880"/>
              <a:gd name="T40" fmla="*/ 4560 w 22854"/>
              <a:gd name="T41" fmla="*/ 16746 h 22880"/>
              <a:gd name="T42" fmla="*/ 3814 w 22854"/>
              <a:gd name="T43" fmla="*/ 16692 h 22880"/>
              <a:gd name="T44" fmla="*/ 8614 w 22854"/>
              <a:gd name="T45" fmla="*/ 18106 h 22880"/>
              <a:gd name="T46" fmla="*/ 11734 w 22854"/>
              <a:gd name="T47" fmla="*/ 17572 h 22880"/>
              <a:gd name="T48" fmla="*/ 14240 w 22854"/>
              <a:gd name="T49" fmla="*/ 16160 h 22880"/>
              <a:gd name="T50" fmla="*/ 16026 w 22854"/>
              <a:gd name="T51" fmla="*/ 14132 h 22880"/>
              <a:gd name="T52" fmla="*/ 17146 w 22854"/>
              <a:gd name="T53" fmla="*/ 11706 h 22880"/>
              <a:gd name="T54" fmla="*/ 17494 w 22854"/>
              <a:gd name="T55" fmla="*/ 9200 h 22880"/>
              <a:gd name="T56" fmla="*/ 17494 w 22854"/>
              <a:gd name="T57" fmla="*/ 8800 h 22880"/>
              <a:gd name="T58" fmla="*/ 19040 w 22854"/>
              <a:gd name="T59" fmla="*/ 7172 h 22880"/>
              <a:gd name="T60" fmla="*/ 22854 w 22854"/>
              <a:gd name="T61" fmla="*/ 4292 h 22880"/>
              <a:gd name="T62" fmla="*/ 22854 w 22854"/>
              <a:gd name="T63" fmla="*/ 18586 h 22880"/>
              <a:gd name="T64" fmla="*/ 21600 w 22854"/>
              <a:gd name="T65" fmla="*/ 21600 h 22880"/>
              <a:gd name="T66" fmla="*/ 18560 w 22854"/>
              <a:gd name="T67" fmla="*/ 22880 h 22880"/>
              <a:gd name="T68" fmla="*/ 4294 w 22854"/>
              <a:gd name="T69" fmla="*/ 22880 h 22880"/>
              <a:gd name="T70" fmla="*/ 1254 w 22854"/>
              <a:gd name="T71" fmla="*/ 21600 h 22880"/>
              <a:gd name="T72" fmla="*/ 0 w 22854"/>
              <a:gd name="T73" fmla="*/ 18586 h 22880"/>
              <a:gd name="T74" fmla="*/ 0 w 22854"/>
              <a:gd name="T75" fmla="*/ 4292 h 22880"/>
              <a:gd name="T76" fmla="*/ 1254 w 22854"/>
              <a:gd name="T77" fmla="*/ 1280 h 22880"/>
              <a:gd name="T78" fmla="*/ 4294 w 22854"/>
              <a:gd name="T79" fmla="*/ 0 h 22880"/>
              <a:gd name="T80" fmla="*/ 18560 w 22854"/>
              <a:gd name="T81" fmla="*/ 0 h 22880"/>
              <a:gd name="T82" fmla="*/ 21600 w 22854"/>
              <a:gd name="T83" fmla="*/ 1280 h 22880"/>
              <a:gd name="T84" fmla="*/ 22854 w 22854"/>
              <a:gd name="T85" fmla="*/ 4292 h 22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854" h="22880">
                <a:moveTo>
                  <a:pt x="19040" y="7172"/>
                </a:moveTo>
                <a:cubicBezTo>
                  <a:pt x="18488" y="7422"/>
                  <a:pt x="17894" y="7590"/>
                  <a:pt x="17254" y="7680"/>
                </a:cubicBezTo>
                <a:cubicBezTo>
                  <a:pt x="17928" y="7288"/>
                  <a:pt x="18392" y="6710"/>
                  <a:pt x="18640" y="5946"/>
                </a:cubicBezTo>
                <a:cubicBezTo>
                  <a:pt x="17982" y="6320"/>
                  <a:pt x="17316" y="6568"/>
                  <a:pt x="16640" y="6692"/>
                </a:cubicBezTo>
                <a:cubicBezTo>
                  <a:pt x="16036" y="6052"/>
                  <a:pt x="15280" y="5732"/>
                  <a:pt x="14374" y="5732"/>
                </a:cubicBezTo>
                <a:cubicBezTo>
                  <a:pt x="13502" y="5732"/>
                  <a:pt x="12764" y="6034"/>
                  <a:pt x="12160" y="6640"/>
                </a:cubicBezTo>
                <a:cubicBezTo>
                  <a:pt x="11556" y="7244"/>
                  <a:pt x="11244" y="7982"/>
                  <a:pt x="11226" y="8852"/>
                </a:cubicBezTo>
                <a:cubicBezTo>
                  <a:pt x="11226" y="9138"/>
                  <a:pt x="11254" y="9378"/>
                  <a:pt x="11306" y="9572"/>
                </a:cubicBezTo>
                <a:cubicBezTo>
                  <a:pt x="10026" y="9502"/>
                  <a:pt x="8826" y="9172"/>
                  <a:pt x="7706" y="8586"/>
                </a:cubicBezTo>
                <a:cubicBezTo>
                  <a:pt x="6586" y="8000"/>
                  <a:pt x="5636" y="7234"/>
                  <a:pt x="4854" y="6292"/>
                </a:cubicBezTo>
                <a:cubicBezTo>
                  <a:pt x="4568" y="6790"/>
                  <a:pt x="4426" y="7314"/>
                  <a:pt x="4426" y="7866"/>
                </a:cubicBezTo>
                <a:cubicBezTo>
                  <a:pt x="4426" y="9004"/>
                  <a:pt x="4880" y="9874"/>
                  <a:pt x="5786" y="10480"/>
                </a:cubicBezTo>
                <a:cubicBezTo>
                  <a:pt x="5306" y="10462"/>
                  <a:pt x="4808" y="10328"/>
                  <a:pt x="4294" y="10080"/>
                </a:cubicBezTo>
                <a:lnTo>
                  <a:pt x="4294" y="10106"/>
                </a:lnTo>
                <a:cubicBezTo>
                  <a:pt x="4294" y="10852"/>
                  <a:pt x="4542" y="11520"/>
                  <a:pt x="5040" y="12106"/>
                </a:cubicBezTo>
                <a:cubicBezTo>
                  <a:pt x="5538" y="12692"/>
                  <a:pt x="6142" y="13048"/>
                  <a:pt x="6854" y="13172"/>
                </a:cubicBezTo>
                <a:cubicBezTo>
                  <a:pt x="6568" y="13262"/>
                  <a:pt x="6320" y="13306"/>
                  <a:pt x="6106" y="13306"/>
                </a:cubicBezTo>
                <a:cubicBezTo>
                  <a:pt x="5982" y="13306"/>
                  <a:pt x="5786" y="13280"/>
                  <a:pt x="5520" y="13226"/>
                </a:cubicBezTo>
                <a:cubicBezTo>
                  <a:pt x="5734" y="13866"/>
                  <a:pt x="6106" y="14390"/>
                  <a:pt x="6640" y="14800"/>
                </a:cubicBezTo>
                <a:cubicBezTo>
                  <a:pt x="7174" y="15208"/>
                  <a:pt x="7768" y="15412"/>
                  <a:pt x="8426" y="15412"/>
                </a:cubicBezTo>
                <a:cubicBezTo>
                  <a:pt x="7288" y="16302"/>
                  <a:pt x="6000" y="16746"/>
                  <a:pt x="4560" y="16746"/>
                </a:cubicBezTo>
                <a:cubicBezTo>
                  <a:pt x="4294" y="16746"/>
                  <a:pt x="4044" y="16728"/>
                  <a:pt x="3814" y="16692"/>
                </a:cubicBezTo>
                <a:cubicBezTo>
                  <a:pt x="5272" y="17634"/>
                  <a:pt x="6872" y="18106"/>
                  <a:pt x="8614" y="18106"/>
                </a:cubicBezTo>
                <a:cubicBezTo>
                  <a:pt x="9716" y="18106"/>
                  <a:pt x="10756" y="17928"/>
                  <a:pt x="11734" y="17572"/>
                </a:cubicBezTo>
                <a:cubicBezTo>
                  <a:pt x="12712" y="17218"/>
                  <a:pt x="13546" y="16746"/>
                  <a:pt x="14240" y="16160"/>
                </a:cubicBezTo>
                <a:cubicBezTo>
                  <a:pt x="14934" y="15572"/>
                  <a:pt x="15528" y="14898"/>
                  <a:pt x="16026" y="14132"/>
                </a:cubicBezTo>
                <a:cubicBezTo>
                  <a:pt x="16524" y="13368"/>
                  <a:pt x="16898" y="12560"/>
                  <a:pt x="17146" y="11706"/>
                </a:cubicBezTo>
                <a:cubicBezTo>
                  <a:pt x="17396" y="10852"/>
                  <a:pt x="17512" y="10018"/>
                  <a:pt x="17494" y="9200"/>
                </a:cubicBezTo>
                <a:lnTo>
                  <a:pt x="17494" y="8800"/>
                </a:lnTo>
                <a:cubicBezTo>
                  <a:pt x="18116" y="8354"/>
                  <a:pt x="18632" y="7812"/>
                  <a:pt x="19040" y="7172"/>
                </a:cubicBezTo>
                <a:close/>
                <a:moveTo>
                  <a:pt x="22854" y="4292"/>
                </a:moveTo>
                <a:lnTo>
                  <a:pt x="22854" y="18586"/>
                </a:lnTo>
                <a:cubicBezTo>
                  <a:pt x="22854" y="19760"/>
                  <a:pt x="22436" y="20764"/>
                  <a:pt x="21600" y="21600"/>
                </a:cubicBezTo>
                <a:cubicBezTo>
                  <a:pt x="20764" y="22434"/>
                  <a:pt x="19752" y="22862"/>
                  <a:pt x="18560" y="22880"/>
                </a:cubicBezTo>
                <a:lnTo>
                  <a:pt x="4294" y="22880"/>
                </a:lnTo>
                <a:cubicBezTo>
                  <a:pt x="3102" y="22880"/>
                  <a:pt x="2088" y="22452"/>
                  <a:pt x="1254" y="21600"/>
                </a:cubicBezTo>
                <a:cubicBezTo>
                  <a:pt x="418" y="20746"/>
                  <a:pt x="0" y="19742"/>
                  <a:pt x="0" y="18586"/>
                </a:cubicBezTo>
                <a:lnTo>
                  <a:pt x="0" y="4292"/>
                </a:lnTo>
                <a:cubicBezTo>
                  <a:pt x="0" y="3120"/>
                  <a:pt x="418" y="2114"/>
                  <a:pt x="1254" y="1280"/>
                </a:cubicBezTo>
                <a:cubicBezTo>
                  <a:pt x="2088" y="444"/>
                  <a:pt x="3102" y="18"/>
                  <a:pt x="4294" y="0"/>
                </a:cubicBezTo>
                <a:lnTo>
                  <a:pt x="18560" y="0"/>
                </a:lnTo>
                <a:cubicBezTo>
                  <a:pt x="19752" y="0"/>
                  <a:pt x="20764" y="426"/>
                  <a:pt x="21600" y="1280"/>
                </a:cubicBezTo>
                <a:cubicBezTo>
                  <a:pt x="22436" y="2132"/>
                  <a:pt x="22854" y="3138"/>
                  <a:pt x="22854" y="4292"/>
                </a:cubicBezTo>
                <a:close/>
              </a:path>
            </a:pathLst>
          </a:custGeom>
          <a:solidFill>
            <a:srgbClr val="1DA1F3"/>
          </a:solidFill>
          <a:ln w="0">
            <a:noFill/>
            <a:prstDash val="solid"/>
            <a:round/>
            <a:headEnd/>
            <a:tailEnd/>
          </a:ln>
        </p:spPr>
        <p:txBody>
          <a:bodyPr vert="horz" wrap="square" lIns="72009" tIns="36005" rIns="72009" bIns="36005" numCol="1" anchor="t" anchorCtr="0" compatLnSpc="1">
            <a:prstTxWarp prst="textNoShape">
              <a:avLst/>
            </a:prstTxWarp>
          </a:bodyPr>
          <a:lstStyle/>
          <a:p>
            <a:endParaRPr lang="en-US" sz="1418">
              <a:solidFill>
                <a:prstClr val="black"/>
              </a:solidFill>
            </a:endParaRPr>
          </a:p>
        </p:txBody>
      </p:sp>
      <p:sp>
        <p:nvSpPr>
          <p:cNvPr id="16" name="Freeform 45"/>
          <p:cNvSpPr>
            <a:spLocks noChangeAspect="1"/>
          </p:cNvSpPr>
          <p:nvPr userDrawn="1"/>
        </p:nvSpPr>
        <p:spPr bwMode="auto">
          <a:xfrm>
            <a:off x="875318" y="8429317"/>
            <a:ext cx="213443" cy="285895"/>
          </a:xfrm>
          <a:custGeom>
            <a:avLst/>
            <a:gdLst>
              <a:gd name="T0" fmla="*/ 18560 w 22854"/>
              <a:gd name="T1" fmla="*/ 0 h 22880"/>
              <a:gd name="T2" fmla="*/ 21600 w 22854"/>
              <a:gd name="T3" fmla="*/ 1280 h 22880"/>
              <a:gd name="T4" fmla="*/ 22854 w 22854"/>
              <a:gd name="T5" fmla="*/ 4292 h 22880"/>
              <a:gd name="T6" fmla="*/ 22854 w 22854"/>
              <a:gd name="T7" fmla="*/ 18586 h 22880"/>
              <a:gd name="T8" fmla="*/ 21600 w 22854"/>
              <a:gd name="T9" fmla="*/ 21600 h 22880"/>
              <a:gd name="T10" fmla="*/ 18560 w 22854"/>
              <a:gd name="T11" fmla="*/ 22880 h 22880"/>
              <a:gd name="T12" fmla="*/ 15786 w 22854"/>
              <a:gd name="T13" fmla="*/ 22880 h 22880"/>
              <a:gd name="T14" fmla="*/ 15786 w 22854"/>
              <a:gd name="T15" fmla="*/ 14000 h 22880"/>
              <a:gd name="T16" fmla="*/ 18746 w 22854"/>
              <a:gd name="T17" fmla="*/ 14000 h 22880"/>
              <a:gd name="T18" fmla="*/ 19174 w 22854"/>
              <a:gd name="T19" fmla="*/ 10560 h 22880"/>
              <a:gd name="T20" fmla="*/ 15786 w 22854"/>
              <a:gd name="T21" fmla="*/ 10560 h 22880"/>
              <a:gd name="T22" fmla="*/ 15786 w 22854"/>
              <a:gd name="T23" fmla="*/ 8346 h 22880"/>
              <a:gd name="T24" fmla="*/ 16134 w 22854"/>
              <a:gd name="T25" fmla="*/ 7120 h 22880"/>
              <a:gd name="T26" fmla="*/ 17494 w 22854"/>
              <a:gd name="T27" fmla="*/ 6692 h 22880"/>
              <a:gd name="T28" fmla="*/ 19306 w 22854"/>
              <a:gd name="T29" fmla="*/ 6666 h 22880"/>
              <a:gd name="T30" fmla="*/ 19306 w 22854"/>
              <a:gd name="T31" fmla="*/ 3600 h 22880"/>
              <a:gd name="T32" fmla="*/ 16640 w 22854"/>
              <a:gd name="T33" fmla="*/ 3466 h 22880"/>
              <a:gd name="T34" fmla="*/ 13414 w 22854"/>
              <a:gd name="T35" fmla="*/ 4640 h 22880"/>
              <a:gd name="T36" fmla="*/ 12214 w 22854"/>
              <a:gd name="T37" fmla="*/ 8026 h 22880"/>
              <a:gd name="T38" fmla="*/ 12214 w 22854"/>
              <a:gd name="T39" fmla="*/ 10560 h 22880"/>
              <a:gd name="T40" fmla="*/ 9226 w 22854"/>
              <a:gd name="T41" fmla="*/ 10560 h 22880"/>
              <a:gd name="T42" fmla="*/ 9226 w 22854"/>
              <a:gd name="T43" fmla="*/ 14000 h 22880"/>
              <a:gd name="T44" fmla="*/ 12214 w 22854"/>
              <a:gd name="T45" fmla="*/ 14000 h 22880"/>
              <a:gd name="T46" fmla="*/ 12214 w 22854"/>
              <a:gd name="T47" fmla="*/ 22880 h 22880"/>
              <a:gd name="T48" fmla="*/ 4294 w 22854"/>
              <a:gd name="T49" fmla="*/ 22880 h 22880"/>
              <a:gd name="T50" fmla="*/ 1254 w 22854"/>
              <a:gd name="T51" fmla="*/ 21600 h 22880"/>
              <a:gd name="T52" fmla="*/ 0 w 22854"/>
              <a:gd name="T53" fmla="*/ 18586 h 22880"/>
              <a:gd name="T54" fmla="*/ 0 w 22854"/>
              <a:gd name="T55" fmla="*/ 4292 h 22880"/>
              <a:gd name="T56" fmla="*/ 1254 w 22854"/>
              <a:gd name="T57" fmla="*/ 1280 h 22880"/>
              <a:gd name="T58" fmla="*/ 4294 w 22854"/>
              <a:gd name="T59" fmla="*/ 0 h 22880"/>
              <a:gd name="T60" fmla="*/ 18560 w 22854"/>
              <a:gd name="T61" fmla="*/ 0 h 22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854" h="22880">
                <a:moveTo>
                  <a:pt x="18560" y="0"/>
                </a:moveTo>
                <a:cubicBezTo>
                  <a:pt x="19752" y="0"/>
                  <a:pt x="20764" y="426"/>
                  <a:pt x="21600" y="1280"/>
                </a:cubicBezTo>
                <a:cubicBezTo>
                  <a:pt x="22436" y="2132"/>
                  <a:pt x="22854" y="3138"/>
                  <a:pt x="22854" y="4292"/>
                </a:cubicBezTo>
                <a:lnTo>
                  <a:pt x="22854" y="18586"/>
                </a:lnTo>
                <a:cubicBezTo>
                  <a:pt x="22854" y="19760"/>
                  <a:pt x="22436" y="20764"/>
                  <a:pt x="21600" y="21600"/>
                </a:cubicBezTo>
                <a:cubicBezTo>
                  <a:pt x="20764" y="22434"/>
                  <a:pt x="19752" y="22862"/>
                  <a:pt x="18560" y="22880"/>
                </a:cubicBezTo>
                <a:lnTo>
                  <a:pt x="15786" y="22880"/>
                </a:lnTo>
                <a:lnTo>
                  <a:pt x="15786" y="14000"/>
                </a:lnTo>
                <a:lnTo>
                  <a:pt x="18746" y="14000"/>
                </a:lnTo>
                <a:lnTo>
                  <a:pt x="19174" y="10560"/>
                </a:lnTo>
                <a:lnTo>
                  <a:pt x="15786" y="10560"/>
                </a:lnTo>
                <a:lnTo>
                  <a:pt x="15786" y="8346"/>
                </a:lnTo>
                <a:cubicBezTo>
                  <a:pt x="15786" y="7794"/>
                  <a:pt x="15902" y="7386"/>
                  <a:pt x="16134" y="7120"/>
                </a:cubicBezTo>
                <a:cubicBezTo>
                  <a:pt x="16364" y="6852"/>
                  <a:pt x="16818" y="6710"/>
                  <a:pt x="17494" y="6692"/>
                </a:cubicBezTo>
                <a:lnTo>
                  <a:pt x="19306" y="6666"/>
                </a:lnTo>
                <a:lnTo>
                  <a:pt x="19306" y="3600"/>
                </a:lnTo>
                <a:cubicBezTo>
                  <a:pt x="18684" y="3510"/>
                  <a:pt x="17796" y="3466"/>
                  <a:pt x="16640" y="3466"/>
                </a:cubicBezTo>
                <a:cubicBezTo>
                  <a:pt x="15306" y="3466"/>
                  <a:pt x="14232" y="3858"/>
                  <a:pt x="13414" y="4640"/>
                </a:cubicBezTo>
                <a:cubicBezTo>
                  <a:pt x="12596" y="5422"/>
                  <a:pt x="12196" y="6550"/>
                  <a:pt x="12214" y="8026"/>
                </a:cubicBezTo>
                <a:lnTo>
                  <a:pt x="12214" y="10560"/>
                </a:lnTo>
                <a:lnTo>
                  <a:pt x="9226" y="10560"/>
                </a:lnTo>
                <a:lnTo>
                  <a:pt x="9226" y="14000"/>
                </a:lnTo>
                <a:lnTo>
                  <a:pt x="12214" y="14000"/>
                </a:lnTo>
                <a:lnTo>
                  <a:pt x="12214" y="22880"/>
                </a:lnTo>
                <a:lnTo>
                  <a:pt x="4294" y="22880"/>
                </a:lnTo>
                <a:cubicBezTo>
                  <a:pt x="3102" y="22880"/>
                  <a:pt x="2088" y="22452"/>
                  <a:pt x="1254" y="21600"/>
                </a:cubicBezTo>
                <a:cubicBezTo>
                  <a:pt x="418" y="20746"/>
                  <a:pt x="0" y="19742"/>
                  <a:pt x="0" y="18586"/>
                </a:cubicBezTo>
                <a:lnTo>
                  <a:pt x="0" y="4292"/>
                </a:lnTo>
                <a:cubicBezTo>
                  <a:pt x="0" y="3120"/>
                  <a:pt x="418" y="2114"/>
                  <a:pt x="1254" y="1280"/>
                </a:cubicBezTo>
                <a:cubicBezTo>
                  <a:pt x="2088" y="444"/>
                  <a:pt x="3102" y="18"/>
                  <a:pt x="4294" y="0"/>
                </a:cubicBezTo>
                <a:lnTo>
                  <a:pt x="18560" y="0"/>
                </a:lnTo>
                <a:close/>
              </a:path>
            </a:pathLst>
          </a:custGeom>
          <a:solidFill>
            <a:srgbClr val="3B5997"/>
          </a:solidFill>
          <a:ln w="0">
            <a:noFill/>
            <a:prstDash val="solid"/>
            <a:round/>
            <a:headEnd/>
            <a:tailEnd/>
          </a:ln>
        </p:spPr>
        <p:txBody>
          <a:bodyPr vert="horz" wrap="square" lIns="72009" tIns="36005" rIns="72009" bIns="36005" numCol="1" anchor="t" anchorCtr="0" compatLnSpc="1">
            <a:prstTxWarp prst="textNoShape">
              <a:avLst/>
            </a:prstTxWarp>
          </a:bodyPr>
          <a:lstStyle/>
          <a:p>
            <a:endParaRPr lang="en-US" sz="1418">
              <a:solidFill>
                <a:prstClr val="black"/>
              </a:solidFill>
            </a:endParaRPr>
          </a:p>
        </p:txBody>
      </p:sp>
      <p:sp>
        <p:nvSpPr>
          <p:cNvPr id="5" name="Picture Placeholder 5"/>
          <p:cNvSpPr>
            <a:spLocks noGrp="1"/>
          </p:cNvSpPr>
          <p:nvPr>
            <p:ph type="pic" sz="quarter" idx="10" hasCustomPrompt="1"/>
          </p:nvPr>
        </p:nvSpPr>
        <p:spPr>
          <a:xfrm>
            <a:off x="853440" y="533402"/>
            <a:ext cx="11094720" cy="3354215"/>
          </a:xfrm>
          <a:solidFill>
            <a:schemeClr val="bg2"/>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en-US">
                <a:solidFill>
                  <a:schemeClr val="lt1"/>
                </a:solidFill>
              </a:defRPr>
            </a:lvl1pPr>
          </a:lstStyle>
          <a:p>
            <a:pPr marL="0" lvl="0" algn="ctr"/>
            <a:r>
              <a:rPr lang="en-US"/>
              <a:t>IMAGE</a:t>
            </a:r>
          </a:p>
        </p:txBody>
      </p:sp>
      <p:sp>
        <p:nvSpPr>
          <p:cNvPr id="15" name="Text Placeholder 36"/>
          <p:cNvSpPr>
            <a:spLocks noGrp="1"/>
          </p:cNvSpPr>
          <p:nvPr>
            <p:ph type="body" sz="quarter" idx="16"/>
          </p:nvPr>
        </p:nvSpPr>
        <p:spPr>
          <a:xfrm>
            <a:off x="749242" y="6019799"/>
            <a:ext cx="9278679" cy="2094351"/>
          </a:xfrm>
        </p:spPr>
        <p:txBody>
          <a:bodyPr>
            <a:noAutofit/>
          </a:bodyPr>
          <a:lstStyle>
            <a:lvl1pPr marL="0" indent="0">
              <a:lnSpc>
                <a:spcPct val="100000"/>
              </a:lnSpc>
              <a:spcBef>
                <a:spcPts val="0"/>
              </a:spcBef>
              <a:buFontTx/>
              <a:buNone/>
              <a:defRPr sz="1680">
                <a:solidFill>
                  <a:schemeClr val="tx1">
                    <a:lumMod val="75000"/>
                    <a:lumOff val="25000"/>
                  </a:schemeClr>
                </a:solidFill>
              </a:defRPr>
            </a:lvl1pPr>
          </a:lstStyle>
          <a:p>
            <a:pPr lvl="0"/>
            <a:r>
              <a:rPr lang="en-US"/>
              <a:t>Click to edit Master text styles</a:t>
            </a:r>
          </a:p>
        </p:txBody>
      </p:sp>
      <p:cxnSp>
        <p:nvCxnSpPr>
          <p:cNvPr id="18" name="Straight Connector 17"/>
          <p:cNvCxnSpPr/>
          <p:nvPr userDrawn="1"/>
        </p:nvCxnSpPr>
        <p:spPr>
          <a:xfrm>
            <a:off x="832104" y="5938520"/>
            <a:ext cx="1113739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7"/>
          <p:cNvSpPr>
            <a:spLocks noGrp="1"/>
          </p:cNvSpPr>
          <p:nvPr>
            <p:ph type="body" sz="quarter" idx="18" hasCustomPrompt="1"/>
          </p:nvPr>
        </p:nvSpPr>
        <p:spPr>
          <a:xfrm>
            <a:off x="1114599" y="8309053"/>
            <a:ext cx="3270673" cy="653006"/>
          </a:xfrm>
        </p:spPr>
        <p:txBody>
          <a:bodyPr>
            <a:normAutofit/>
          </a:bodyPr>
          <a:lstStyle>
            <a:lvl1pPr marL="0" indent="0">
              <a:lnSpc>
                <a:spcPct val="110000"/>
              </a:lnSpc>
              <a:spcBef>
                <a:spcPts val="0"/>
              </a:spcBef>
              <a:buFontTx/>
              <a:buNone/>
              <a:defRPr sz="1680">
                <a:solidFill>
                  <a:srgbClr val="58585A"/>
                </a:solidFill>
                <a:latin typeface="+mn-lt"/>
                <a:ea typeface="Calibri" panose="020F0502020204030204" pitchFamily="34" charset="0"/>
                <a:cs typeface="Calibri" panose="020F0502020204030204" pitchFamily="34" charset="0"/>
              </a:defRPr>
            </a:lvl1pPr>
          </a:lstStyle>
          <a:p>
            <a:pPr lvl="0"/>
            <a:r>
              <a:rPr lang="en-US"/>
              <a:t>Facebook page</a:t>
            </a:r>
          </a:p>
        </p:txBody>
      </p:sp>
      <p:sp>
        <p:nvSpPr>
          <p:cNvPr id="22" name="Text Placeholder 7"/>
          <p:cNvSpPr>
            <a:spLocks noGrp="1"/>
          </p:cNvSpPr>
          <p:nvPr>
            <p:ph type="body" sz="quarter" idx="19" hasCustomPrompt="1"/>
          </p:nvPr>
        </p:nvSpPr>
        <p:spPr>
          <a:xfrm>
            <a:off x="4740990" y="8313197"/>
            <a:ext cx="3350450" cy="653006"/>
          </a:xfrm>
        </p:spPr>
        <p:txBody>
          <a:bodyPr>
            <a:normAutofit/>
          </a:bodyPr>
          <a:lstStyle>
            <a:lvl1pPr marL="0" indent="0">
              <a:lnSpc>
                <a:spcPct val="110000"/>
              </a:lnSpc>
              <a:spcBef>
                <a:spcPts val="0"/>
              </a:spcBef>
              <a:buFontTx/>
              <a:buNone/>
              <a:defRPr sz="1680">
                <a:solidFill>
                  <a:srgbClr val="58585A"/>
                </a:solidFill>
                <a:latin typeface="+mn-lt"/>
                <a:ea typeface="Calibri" panose="020F0502020204030204" pitchFamily="34" charset="0"/>
                <a:cs typeface="Calibri" panose="020F0502020204030204" pitchFamily="34" charset="0"/>
              </a:defRPr>
            </a:lvl1pPr>
          </a:lstStyle>
          <a:p>
            <a:pPr lvl="0"/>
            <a:r>
              <a:rPr lang="en-US"/>
              <a:t>Twitter page</a:t>
            </a:r>
          </a:p>
        </p:txBody>
      </p:sp>
      <p:sp>
        <p:nvSpPr>
          <p:cNvPr id="19" name="Title Placeholder 1">
            <a:extLst>
              <a:ext uri="{FF2B5EF4-FFF2-40B4-BE49-F238E27FC236}">
                <a16:creationId xmlns:a16="http://schemas.microsoft.com/office/drawing/2014/main" id="{86146974-81F7-406D-8F56-B11DD8C234AF}"/>
              </a:ext>
            </a:extLst>
          </p:cNvPr>
          <p:cNvSpPr>
            <a:spLocks noGrp="1"/>
          </p:cNvSpPr>
          <p:nvPr>
            <p:ph type="title"/>
          </p:nvPr>
        </p:nvSpPr>
        <p:spPr>
          <a:xfrm>
            <a:off x="0" y="4428166"/>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424803413"/>
      </p:ext>
    </p:extLst>
  </p:cSld>
  <p:clrMapOvr>
    <a:masterClrMapping/>
  </p:clrMapOvr>
  <p:extLst>
    <p:ext uri="{DCECCB84-F9BA-43D5-87BE-67443E8EF086}">
      <p15:sldGuideLst xmlns:p15="http://schemas.microsoft.com/office/powerpoint/2012/main">
        <p15:guide id="1" orient="horz" pos="176">
          <p15:clr>
            <a:srgbClr val="FBAE40"/>
          </p15:clr>
        </p15:guide>
        <p15:guide id="2" pos="38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 Image 4">
    <p:spTree>
      <p:nvGrpSpPr>
        <p:cNvPr id="1" name=""/>
        <p:cNvGrpSpPr/>
        <p:nvPr/>
      </p:nvGrpSpPr>
      <p:grpSpPr>
        <a:xfrm>
          <a:off x="0" y="0"/>
          <a:ext cx="0" cy="0"/>
          <a:chOff x="0" y="0"/>
          <a:chExt cx="0" cy="0"/>
        </a:xfrm>
      </p:grpSpPr>
      <p:pic>
        <p:nvPicPr>
          <p:cNvPr id="33" name="Picture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801600" cy="9601200"/>
          </a:xfrm>
          <a:prstGeom prst="rect">
            <a:avLst/>
          </a:prstGeom>
        </p:spPr>
      </p:pic>
      <p:sp>
        <p:nvSpPr>
          <p:cNvPr id="37" name="Rounded Rectangle 36"/>
          <p:cNvSpPr/>
          <p:nvPr userDrawn="1"/>
        </p:nvSpPr>
        <p:spPr>
          <a:xfrm>
            <a:off x="6720840" y="6797207"/>
            <a:ext cx="4800600" cy="1292962"/>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a:latin typeface="Montserrat" panose="00000500000000000000" pitchFamily="2" charset="0"/>
            </a:endParaRPr>
          </a:p>
        </p:txBody>
      </p:sp>
      <p:sp>
        <p:nvSpPr>
          <p:cNvPr id="38" name="Oval 37"/>
          <p:cNvSpPr>
            <a:spLocks noChangeAspect="1"/>
          </p:cNvSpPr>
          <p:nvPr userDrawn="1"/>
        </p:nvSpPr>
        <p:spPr>
          <a:xfrm>
            <a:off x="6924599" y="7010567"/>
            <a:ext cx="649681" cy="866242"/>
          </a:xfrm>
          <a:prstGeom prst="ellipse">
            <a:avLst/>
          </a:prstGeom>
          <a:solidFill>
            <a:schemeClr val="accent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5">
              <a:solidFill>
                <a:schemeClr val="bg1"/>
              </a:solidFill>
              <a:latin typeface="Montserrat" panose="00000500000000000000" pitchFamily="2" charset="0"/>
            </a:endParaRPr>
          </a:p>
        </p:txBody>
      </p:sp>
      <p:sp>
        <p:nvSpPr>
          <p:cNvPr id="35" name="Rounded Rectangle 34"/>
          <p:cNvSpPr/>
          <p:nvPr userDrawn="1"/>
        </p:nvSpPr>
        <p:spPr>
          <a:xfrm>
            <a:off x="6720840" y="4658360"/>
            <a:ext cx="4800600" cy="1292962"/>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a:latin typeface="Montserrat" panose="00000500000000000000" pitchFamily="2" charset="0"/>
            </a:endParaRPr>
          </a:p>
        </p:txBody>
      </p:sp>
      <p:sp>
        <p:nvSpPr>
          <p:cNvPr id="36" name="Oval 35"/>
          <p:cNvSpPr>
            <a:spLocks noChangeAspect="1"/>
          </p:cNvSpPr>
          <p:nvPr userDrawn="1"/>
        </p:nvSpPr>
        <p:spPr>
          <a:xfrm>
            <a:off x="6924599" y="4871720"/>
            <a:ext cx="649681" cy="866242"/>
          </a:xfrm>
          <a:prstGeom prst="ellipse">
            <a:avLst/>
          </a:prstGeom>
          <a:solidFill>
            <a:schemeClr val="accent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5">
              <a:solidFill>
                <a:schemeClr val="bg1"/>
              </a:solidFill>
              <a:latin typeface="Montserrat" panose="00000500000000000000" pitchFamily="2" charset="0"/>
            </a:endParaRPr>
          </a:p>
        </p:txBody>
      </p:sp>
      <p:sp>
        <p:nvSpPr>
          <p:cNvPr id="32" name="Rounded Rectangle 31"/>
          <p:cNvSpPr/>
          <p:nvPr userDrawn="1"/>
        </p:nvSpPr>
        <p:spPr>
          <a:xfrm>
            <a:off x="6729489" y="2511958"/>
            <a:ext cx="4800600" cy="1292962"/>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a:latin typeface="Montserrat" panose="00000500000000000000" pitchFamily="2" charset="0"/>
            </a:endParaRPr>
          </a:p>
        </p:txBody>
      </p:sp>
      <p:sp>
        <p:nvSpPr>
          <p:cNvPr id="18" name="Rounded Rectangle 17"/>
          <p:cNvSpPr/>
          <p:nvPr userDrawn="1"/>
        </p:nvSpPr>
        <p:spPr>
          <a:xfrm>
            <a:off x="889670" y="2511958"/>
            <a:ext cx="4800600" cy="1292962"/>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a:latin typeface="Montserrat" panose="00000500000000000000" pitchFamily="2" charset="0"/>
            </a:endParaRPr>
          </a:p>
        </p:txBody>
      </p:sp>
      <p:sp>
        <p:nvSpPr>
          <p:cNvPr id="19" name="Oval 18"/>
          <p:cNvSpPr>
            <a:spLocks noChangeAspect="1"/>
          </p:cNvSpPr>
          <p:nvPr userDrawn="1"/>
        </p:nvSpPr>
        <p:spPr>
          <a:xfrm>
            <a:off x="1093429" y="2725318"/>
            <a:ext cx="649681" cy="866242"/>
          </a:xfrm>
          <a:prstGeom prst="ellipse">
            <a:avLst/>
          </a:prstGeom>
          <a:solidFill>
            <a:schemeClr val="accent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5">
              <a:solidFill>
                <a:schemeClr val="bg1"/>
              </a:solidFill>
              <a:latin typeface="Montserrat" panose="00000500000000000000" pitchFamily="2" charset="0"/>
            </a:endParaRPr>
          </a:p>
        </p:txBody>
      </p:sp>
      <p:sp>
        <p:nvSpPr>
          <p:cNvPr id="20" name="Rounded Rectangle 19"/>
          <p:cNvSpPr/>
          <p:nvPr userDrawn="1"/>
        </p:nvSpPr>
        <p:spPr>
          <a:xfrm>
            <a:off x="881021" y="4658360"/>
            <a:ext cx="4800600" cy="1292962"/>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a:latin typeface="Montserrat" panose="00000500000000000000" pitchFamily="2" charset="0"/>
            </a:endParaRPr>
          </a:p>
        </p:txBody>
      </p:sp>
      <p:sp>
        <p:nvSpPr>
          <p:cNvPr id="21" name="Oval 20"/>
          <p:cNvSpPr>
            <a:spLocks noChangeAspect="1"/>
          </p:cNvSpPr>
          <p:nvPr userDrawn="1"/>
        </p:nvSpPr>
        <p:spPr>
          <a:xfrm>
            <a:off x="1084780" y="4871720"/>
            <a:ext cx="649681" cy="866242"/>
          </a:xfrm>
          <a:prstGeom prst="ellipse">
            <a:avLst/>
          </a:prstGeom>
          <a:solidFill>
            <a:schemeClr val="accent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5">
              <a:solidFill>
                <a:schemeClr val="bg1"/>
              </a:solidFill>
              <a:latin typeface="Montserrat" panose="00000500000000000000" pitchFamily="2" charset="0"/>
            </a:endParaRPr>
          </a:p>
        </p:txBody>
      </p:sp>
      <p:sp>
        <p:nvSpPr>
          <p:cNvPr id="22" name="Rounded Rectangle 21"/>
          <p:cNvSpPr/>
          <p:nvPr userDrawn="1"/>
        </p:nvSpPr>
        <p:spPr>
          <a:xfrm>
            <a:off x="881021" y="6797207"/>
            <a:ext cx="4800600" cy="1292962"/>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a:latin typeface="Montserrat" panose="00000500000000000000" pitchFamily="2" charset="0"/>
            </a:endParaRPr>
          </a:p>
        </p:txBody>
      </p:sp>
      <p:sp>
        <p:nvSpPr>
          <p:cNvPr id="23" name="Oval 22"/>
          <p:cNvSpPr>
            <a:spLocks noChangeAspect="1"/>
          </p:cNvSpPr>
          <p:nvPr userDrawn="1"/>
        </p:nvSpPr>
        <p:spPr>
          <a:xfrm>
            <a:off x="1084780" y="7010567"/>
            <a:ext cx="649681" cy="866242"/>
          </a:xfrm>
          <a:prstGeom prst="ellipse">
            <a:avLst/>
          </a:prstGeom>
          <a:solidFill>
            <a:schemeClr val="accent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5">
              <a:solidFill>
                <a:schemeClr val="bg1"/>
              </a:solidFill>
              <a:latin typeface="Montserrat" panose="00000500000000000000" pitchFamily="2" charset="0"/>
            </a:endParaRPr>
          </a:p>
        </p:txBody>
      </p:sp>
      <p:sp>
        <p:nvSpPr>
          <p:cNvPr id="12" name="Text Placeholder 11"/>
          <p:cNvSpPr>
            <a:spLocks noGrp="1"/>
          </p:cNvSpPr>
          <p:nvPr>
            <p:ph type="body" sz="quarter" idx="13"/>
          </p:nvPr>
        </p:nvSpPr>
        <p:spPr>
          <a:xfrm>
            <a:off x="1813560" y="2780536"/>
            <a:ext cx="4160520" cy="782320"/>
          </a:xfrm>
        </p:spPr>
        <p:txBody>
          <a:bodyPr>
            <a:noAutofit/>
          </a:bodyPr>
          <a:lstStyle>
            <a:lvl1pPr marL="0" indent="0" algn="l" defTabSz="1280129" rtl="0" eaLnBrk="1" latinLnBrk="0" hangingPunct="1">
              <a:spcBef>
                <a:spcPct val="20000"/>
              </a:spcBef>
              <a:buFontTx/>
              <a:buNone/>
              <a:defRPr lang="en-US" sz="2520" kern="1200" dirty="0">
                <a:solidFill>
                  <a:schemeClr val="bg1"/>
                </a:solidFill>
                <a:latin typeface="Montserrat" panose="000005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Master text styles</a:t>
            </a:r>
          </a:p>
        </p:txBody>
      </p:sp>
      <p:sp>
        <p:nvSpPr>
          <p:cNvPr id="16" name="Text Placeholder 11"/>
          <p:cNvSpPr>
            <a:spLocks noGrp="1"/>
          </p:cNvSpPr>
          <p:nvPr>
            <p:ph type="body" sz="quarter" idx="14"/>
          </p:nvPr>
        </p:nvSpPr>
        <p:spPr>
          <a:xfrm>
            <a:off x="1813560" y="4928742"/>
            <a:ext cx="4160520" cy="782320"/>
          </a:xfrm>
        </p:spPr>
        <p:txBody>
          <a:bodyPr vert="horz" lIns="91440" tIns="45720" rIns="91440" bIns="45720" rtlCol="0">
            <a:noAutofit/>
          </a:bodyPr>
          <a:lstStyle>
            <a:lvl1pPr>
              <a:buFontTx/>
              <a:buNone/>
              <a:defRPr lang="en-US" sz="2520" dirty="0">
                <a:solidFill>
                  <a:schemeClr val="bg1"/>
                </a:solidFill>
                <a:latin typeface="Montserrat" panose="00000500000000000000" pitchFamily="2" charset="0"/>
              </a:defRPr>
            </a:lvl1pPr>
          </a:lstStyle>
          <a:p>
            <a:pPr marL="0" lvl="0" indent="0">
              <a:buNone/>
            </a:pPr>
            <a:r>
              <a:rPr lang="en-US"/>
              <a:t>Click to edit Master text styles</a:t>
            </a:r>
          </a:p>
        </p:txBody>
      </p:sp>
      <p:sp>
        <p:nvSpPr>
          <p:cNvPr id="17" name="Text Placeholder 11"/>
          <p:cNvSpPr>
            <a:spLocks noGrp="1"/>
          </p:cNvSpPr>
          <p:nvPr>
            <p:ph type="body" sz="quarter" idx="15"/>
          </p:nvPr>
        </p:nvSpPr>
        <p:spPr>
          <a:xfrm>
            <a:off x="1813560" y="7067589"/>
            <a:ext cx="4160520" cy="782320"/>
          </a:xfrm>
        </p:spPr>
        <p:txBody>
          <a:bodyPr vert="horz" lIns="91440" tIns="45720" rIns="91440" bIns="45720" rtlCol="0">
            <a:noAutofit/>
          </a:bodyPr>
          <a:lstStyle>
            <a:lvl1pPr>
              <a:buFontTx/>
              <a:buNone/>
              <a:defRPr lang="en-US" sz="2520" dirty="0">
                <a:solidFill>
                  <a:schemeClr val="bg1"/>
                </a:solidFill>
                <a:latin typeface="Montserrat" panose="00000500000000000000" pitchFamily="2" charset="0"/>
              </a:defRPr>
            </a:lvl1pPr>
          </a:lstStyle>
          <a:p>
            <a:pPr marL="0" lvl="0" indent="0">
              <a:buNone/>
            </a:pPr>
            <a:r>
              <a:rPr lang="en-US"/>
              <a:t>Click to edit Master text styles</a:t>
            </a:r>
          </a:p>
        </p:txBody>
      </p:sp>
      <p:sp>
        <p:nvSpPr>
          <p:cNvPr id="29" name="Text Placeholder 11"/>
          <p:cNvSpPr>
            <a:spLocks noGrp="1"/>
          </p:cNvSpPr>
          <p:nvPr>
            <p:ph type="body" sz="quarter" idx="16"/>
          </p:nvPr>
        </p:nvSpPr>
        <p:spPr>
          <a:xfrm>
            <a:off x="7648136" y="2780536"/>
            <a:ext cx="4160520" cy="782320"/>
          </a:xfrm>
        </p:spPr>
        <p:txBody>
          <a:bodyPr>
            <a:noAutofit/>
          </a:bodyPr>
          <a:lstStyle>
            <a:lvl1pPr marL="0" indent="0" algn="l" defTabSz="1280129" rtl="0" eaLnBrk="1" latinLnBrk="0" hangingPunct="1">
              <a:spcBef>
                <a:spcPct val="20000"/>
              </a:spcBef>
              <a:buFontTx/>
              <a:buNone/>
              <a:defRPr lang="en-US" sz="2520" kern="1200" dirty="0">
                <a:solidFill>
                  <a:schemeClr val="bg1"/>
                </a:solidFill>
                <a:latin typeface="Montserrat" panose="000005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Master text styles</a:t>
            </a:r>
          </a:p>
        </p:txBody>
      </p:sp>
      <p:sp>
        <p:nvSpPr>
          <p:cNvPr id="30" name="Text Placeholder 11"/>
          <p:cNvSpPr>
            <a:spLocks noGrp="1"/>
          </p:cNvSpPr>
          <p:nvPr>
            <p:ph type="body" sz="quarter" idx="17"/>
          </p:nvPr>
        </p:nvSpPr>
        <p:spPr>
          <a:xfrm>
            <a:off x="7648136" y="4928742"/>
            <a:ext cx="4160520" cy="782320"/>
          </a:xfrm>
        </p:spPr>
        <p:txBody>
          <a:bodyPr vert="horz" lIns="91440" tIns="45720" rIns="91440" bIns="45720" rtlCol="0">
            <a:noAutofit/>
          </a:bodyPr>
          <a:lstStyle>
            <a:lvl1pPr>
              <a:buFontTx/>
              <a:buNone/>
              <a:defRPr lang="en-US" sz="2520" dirty="0">
                <a:solidFill>
                  <a:schemeClr val="bg1"/>
                </a:solidFill>
                <a:latin typeface="Montserrat" panose="00000500000000000000" pitchFamily="2" charset="0"/>
              </a:defRPr>
            </a:lvl1pPr>
          </a:lstStyle>
          <a:p>
            <a:pPr marL="0" lvl="0" indent="0">
              <a:buNone/>
            </a:pPr>
            <a:r>
              <a:rPr lang="en-US"/>
              <a:t>Click to edit Master text styles</a:t>
            </a:r>
          </a:p>
        </p:txBody>
      </p:sp>
      <p:sp>
        <p:nvSpPr>
          <p:cNvPr id="31" name="Text Placeholder 11"/>
          <p:cNvSpPr>
            <a:spLocks noGrp="1"/>
          </p:cNvSpPr>
          <p:nvPr>
            <p:ph type="body" sz="quarter" idx="18"/>
          </p:nvPr>
        </p:nvSpPr>
        <p:spPr>
          <a:xfrm>
            <a:off x="7648136" y="7067589"/>
            <a:ext cx="4160520" cy="782320"/>
          </a:xfrm>
        </p:spPr>
        <p:txBody>
          <a:bodyPr vert="horz" lIns="91440" tIns="45720" rIns="91440" bIns="45720" rtlCol="0">
            <a:noAutofit/>
          </a:bodyPr>
          <a:lstStyle>
            <a:lvl1pPr>
              <a:buFontTx/>
              <a:buNone/>
              <a:defRPr lang="en-US" sz="2520" dirty="0">
                <a:solidFill>
                  <a:schemeClr val="bg1"/>
                </a:solidFill>
                <a:latin typeface="Montserrat" panose="00000500000000000000" pitchFamily="2" charset="0"/>
              </a:defRPr>
            </a:lvl1pPr>
          </a:lstStyle>
          <a:p>
            <a:pPr marL="0" lvl="0" indent="0">
              <a:buNone/>
            </a:pPr>
            <a:r>
              <a:rPr lang="en-US"/>
              <a:t>Click to edit Master text styles</a:t>
            </a:r>
          </a:p>
        </p:txBody>
      </p:sp>
      <p:sp>
        <p:nvSpPr>
          <p:cNvPr id="39" name="Oval 38"/>
          <p:cNvSpPr>
            <a:spLocks noChangeAspect="1"/>
          </p:cNvSpPr>
          <p:nvPr userDrawn="1"/>
        </p:nvSpPr>
        <p:spPr>
          <a:xfrm>
            <a:off x="6924599" y="2725318"/>
            <a:ext cx="649681" cy="866242"/>
          </a:xfrm>
          <a:prstGeom prst="ellipse">
            <a:avLst/>
          </a:prstGeom>
          <a:solidFill>
            <a:schemeClr val="accent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5">
              <a:solidFill>
                <a:schemeClr val="bg1"/>
              </a:solidFill>
              <a:latin typeface="Montserrat" panose="00000500000000000000" pitchFamily="2" charset="0"/>
            </a:endParaRPr>
          </a:p>
        </p:txBody>
      </p:sp>
      <p:sp>
        <p:nvSpPr>
          <p:cNvPr id="28" name="Content Placeholder 2"/>
          <p:cNvSpPr>
            <a:spLocks noGrp="1"/>
          </p:cNvSpPr>
          <p:nvPr>
            <p:ph sz="quarter" idx="20"/>
          </p:nvPr>
        </p:nvSpPr>
        <p:spPr>
          <a:xfrm>
            <a:off x="1182130" y="2830848"/>
            <a:ext cx="472227" cy="663786"/>
          </a:xfrm>
        </p:spPr>
        <p:txBody>
          <a:bodyPr vert="horz" lIns="91440" tIns="45720" rIns="91440" bIns="45720" rtlCol="0" anchor="ctr" anchorCtr="0">
            <a:noAutofit/>
          </a:bodyPr>
          <a:lstStyle>
            <a:lvl1pPr algn="ctr">
              <a:buFontTx/>
              <a:buNone/>
              <a:defRPr lang="en-US" sz="2205" smtClean="0">
                <a:solidFill>
                  <a:schemeClr val="bg1"/>
                </a:solidFill>
                <a:latin typeface="Montserrat" panose="00000500000000000000" pitchFamily="2" charset="0"/>
              </a:defRPr>
            </a:lvl1pPr>
            <a:lvl2pPr>
              <a:defRPr lang="en-US" smtClean="0">
                <a:solidFill>
                  <a:schemeClr val="tx1"/>
                </a:solidFill>
              </a:defRPr>
            </a:lvl2pPr>
            <a:lvl3pPr>
              <a:defRPr lang="en-US" smtClean="0">
                <a:solidFill>
                  <a:schemeClr val="tx1"/>
                </a:solidFill>
              </a:defRPr>
            </a:lvl3pPr>
            <a:lvl4pPr>
              <a:defRPr lang="en-US" smtClean="0">
                <a:solidFill>
                  <a:schemeClr val="tx1"/>
                </a:solidFill>
              </a:defRPr>
            </a:lvl4pPr>
            <a:lvl5pPr>
              <a:defRPr lang="en-US">
                <a:solidFill>
                  <a:schemeClr val="tx1"/>
                </a:solidFill>
              </a:defRPr>
            </a:lvl5pPr>
          </a:lstStyle>
          <a:p>
            <a:pPr marL="0" lvl="0" indent="0">
              <a:buFontTx/>
              <a:buNone/>
            </a:pPr>
            <a:r>
              <a:rPr lang="en-US"/>
              <a:t>Click to edit Master text styles</a:t>
            </a:r>
          </a:p>
        </p:txBody>
      </p:sp>
      <p:sp>
        <p:nvSpPr>
          <p:cNvPr id="34" name="Content Placeholder 2"/>
          <p:cNvSpPr>
            <a:spLocks noGrp="1"/>
          </p:cNvSpPr>
          <p:nvPr>
            <p:ph sz="quarter" idx="21"/>
          </p:nvPr>
        </p:nvSpPr>
        <p:spPr>
          <a:xfrm>
            <a:off x="1173481" y="4964448"/>
            <a:ext cx="472227" cy="663786"/>
          </a:xfrm>
        </p:spPr>
        <p:txBody>
          <a:bodyPr vert="horz" lIns="91440" tIns="45720" rIns="91440" bIns="45720" rtlCol="0" anchor="ctr" anchorCtr="0">
            <a:noAutofit/>
          </a:bodyPr>
          <a:lstStyle>
            <a:lvl1pPr algn="ctr">
              <a:buFontTx/>
              <a:buNone/>
              <a:defRPr lang="en-US" sz="2205" smtClean="0">
                <a:solidFill>
                  <a:schemeClr val="bg1"/>
                </a:solidFill>
                <a:latin typeface="Montserrat" panose="00000500000000000000" pitchFamily="2" charset="0"/>
              </a:defRPr>
            </a:lvl1pPr>
            <a:lvl2pPr>
              <a:defRPr lang="en-US" smtClean="0">
                <a:solidFill>
                  <a:schemeClr val="tx1"/>
                </a:solidFill>
              </a:defRPr>
            </a:lvl2pPr>
            <a:lvl3pPr>
              <a:defRPr lang="en-US" smtClean="0">
                <a:solidFill>
                  <a:schemeClr val="tx1"/>
                </a:solidFill>
              </a:defRPr>
            </a:lvl3pPr>
            <a:lvl4pPr>
              <a:defRPr lang="en-US" smtClean="0">
                <a:solidFill>
                  <a:schemeClr val="tx1"/>
                </a:solidFill>
              </a:defRPr>
            </a:lvl4pPr>
            <a:lvl5pPr>
              <a:defRPr lang="en-US">
                <a:solidFill>
                  <a:schemeClr val="tx1"/>
                </a:solidFill>
              </a:defRPr>
            </a:lvl5pPr>
          </a:lstStyle>
          <a:p>
            <a:pPr marL="0" lvl="0" indent="0">
              <a:buFontTx/>
              <a:buNone/>
            </a:pPr>
            <a:r>
              <a:rPr lang="en-US"/>
              <a:t>Click to edit Master text styles</a:t>
            </a:r>
          </a:p>
        </p:txBody>
      </p:sp>
      <p:sp>
        <p:nvSpPr>
          <p:cNvPr id="40" name="Content Placeholder 2"/>
          <p:cNvSpPr>
            <a:spLocks noGrp="1"/>
          </p:cNvSpPr>
          <p:nvPr>
            <p:ph sz="quarter" idx="22"/>
          </p:nvPr>
        </p:nvSpPr>
        <p:spPr>
          <a:xfrm>
            <a:off x="1164816" y="7098048"/>
            <a:ext cx="472227" cy="663786"/>
          </a:xfrm>
        </p:spPr>
        <p:txBody>
          <a:bodyPr vert="horz" lIns="91440" tIns="45720" rIns="91440" bIns="45720" rtlCol="0" anchor="ctr" anchorCtr="0">
            <a:noAutofit/>
          </a:bodyPr>
          <a:lstStyle>
            <a:lvl1pPr algn="ctr">
              <a:buFontTx/>
              <a:buNone/>
              <a:defRPr lang="en-US" sz="2205" smtClean="0">
                <a:solidFill>
                  <a:schemeClr val="bg1"/>
                </a:solidFill>
                <a:latin typeface="Montserrat" panose="00000500000000000000" pitchFamily="2" charset="0"/>
              </a:defRPr>
            </a:lvl1pPr>
            <a:lvl2pPr>
              <a:defRPr lang="en-US" smtClean="0">
                <a:solidFill>
                  <a:schemeClr val="tx1"/>
                </a:solidFill>
              </a:defRPr>
            </a:lvl2pPr>
            <a:lvl3pPr>
              <a:defRPr lang="en-US" smtClean="0">
                <a:solidFill>
                  <a:schemeClr val="tx1"/>
                </a:solidFill>
              </a:defRPr>
            </a:lvl3pPr>
            <a:lvl4pPr>
              <a:defRPr lang="en-US" smtClean="0">
                <a:solidFill>
                  <a:schemeClr val="tx1"/>
                </a:solidFill>
              </a:defRPr>
            </a:lvl4pPr>
            <a:lvl5pPr>
              <a:defRPr lang="en-US">
                <a:solidFill>
                  <a:schemeClr val="tx1"/>
                </a:solidFill>
              </a:defRPr>
            </a:lvl5pPr>
          </a:lstStyle>
          <a:p>
            <a:pPr marL="0" lvl="0" indent="0">
              <a:buFontTx/>
              <a:buNone/>
            </a:pPr>
            <a:r>
              <a:rPr lang="en-US"/>
              <a:t>Click to edit Master text styles</a:t>
            </a:r>
          </a:p>
        </p:txBody>
      </p:sp>
      <p:sp>
        <p:nvSpPr>
          <p:cNvPr id="41" name="Content Placeholder 2"/>
          <p:cNvSpPr>
            <a:spLocks noGrp="1"/>
          </p:cNvSpPr>
          <p:nvPr>
            <p:ph sz="quarter" idx="23"/>
          </p:nvPr>
        </p:nvSpPr>
        <p:spPr>
          <a:xfrm>
            <a:off x="7011579" y="2830848"/>
            <a:ext cx="472227" cy="663786"/>
          </a:xfrm>
        </p:spPr>
        <p:txBody>
          <a:bodyPr vert="horz" lIns="91440" tIns="45720" rIns="91440" bIns="45720" rtlCol="0" anchor="ctr" anchorCtr="0">
            <a:noAutofit/>
          </a:bodyPr>
          <a:lstStyle>
            <a:lvl1pPr algn="ctr">
              <a:buFontTx/>
              <a:buNone/>
              <a:defRPr lang="en-US" sz="2205" smtClean="0">
                <a:solidFill>
                  <a:schemeClr val="bg1"/>
                </a:solidFill>
                <a:latin typeface="Montserrat" panose="00000500000000000000" pitchFamily="2" charset="0"/>
              </a:defRPr>
            </a:lvl1pPr>
            <a:lvl2pPr>
              <a:defRPr lang="en-US" smtClean="0">
                <a:solidFill>
                  <a:schemeClr val="tx1"/>
                </a:solidFill>
              </a:defRPr>
            </a:lvl2pPr>
            <a:lvl3pPr>
              <a:defRPr lang="en-US" smtClean="0">
                <a:solidFill>
                  <a:schemeClr val="tx1"/>
                </a:solidFill>
              </a:defRPr>
            </a:lvl3pPr>
            <a:lvl4pPr>
              <a:defRPr lang="en-US" smtClean="0">
                <a:solidFill>
                  <a:schemeClr val="tx1"/>
                </a:solidFill>
              </a:defRPr>
            </a:lvl4pPr>
            <a:lvl5pPr>
              <a:defRPr lang="en-US">
                <a:solidFill>
                  <a:schemeClr val="tx1"/>
                </a:solidFill>
              </a:defRPr>
            </a:lvl5pPr>
          </a:lstStyle>
          <a:p>
            <a:pPr marL="0" lvl="0" indent="0">
              <a:buFontTx/>
              <a:buNone/>
            </a:pPr>
            <a:r>
              <a:rPr lang="en-US"/>
              <a:t>Click to edit Master text styles</a:t>
            </a:r>
          </a:p>
        </p:txBody>
      </p:sp>
      <p:sp>
        <p:nvSpPr>
          <p:cNvPr id="42" name="Content Placeholder 2"/>
          <p:cNvSpPr>
            <a:spLocks noGrp="1"/>
          </p:cNvSpPr>
          <p:nvPr>
            <p:ph sz="quarter" idx="24"/>
          </p:nvPr>
        </p:nvSpPr>
        <p:spPr>
          <a:xfrm>
            <a:off x="7002930" y="4964448"/>
            <a:ext cx="472227" cy="663786"/>
          </a:xfrm>
        </p:spPr>
        <p:txBody>
          <a:bodyPr vert="horz" lIns="91440" tIns="45720" rIns="91440" bIns="45720" rtlCol="0" anchor="ctr" anchorCtr="0">
            <a:noAutofit/>
          </a:bodyPr>
          <a:lstStyle>
            <a:lvl1pPr algn="ctr">
              <a:buFontTx/>
              <a:buNone/>
              <a:defRPr lang="en-US" sz="2205" smtClean="0">
                <a:solidFill>
                  <a:schemeClr val="bg1"/>
                </a:solidFill>
                <a:latin typeface="Montserrat" panose="00000500000000000000" pitchFamily="2" charset="0"/>
              </a:defRPr>
            </a:lvl1pPr>
            <a:lvl2pPr>
              <a:defRPr lang="en-US" smtClean="0">
                <a:solidFill>
                  <a:schemeClr val="tx1"/>
                </a:solidFill>
              </a:defRPr>
            </a:lvl2pPr>
            <a:lvl3pPr>
              <a:defRPr lang="en-US" smtClean="0">
                <a:solidFill>
                  <a:schemeClr val="tx1"/>
                </a:solidFill>
              </a:defRPr>
            </a:lvl3pPr>
            <a:lvl4pPr>
              <a:defRPr lang="en-US" smtClean="0">
                <a:solidFill>
                  <a:schemeClr val="tx1"/>
                </a:solidFill>
              </a:defRPr>
            </a:lvl4pPr>
            <a:lvl5pPr>
              <a:defRPr lang="en-US">
                <a:solidFill>
                  <a:schemeClr val="tx1"/>
                </a:solidFill>
              </a:defRPr>
            </a:lvl5pPr>
          </a:lstStyle>
          <a:p>
            <a:pPr marL="0" lvl="0" indent="0">
              <a:buFontTx/>
              <a:buNone/>
            </a:pPr>
            <a:r>
              <a:rPr lang="en-US"/>
              <a:t>Click to edit Master text styles</a:t>
            </a:r>
          </a:p>
        </p:txBody>
      </p:sp>
      <p:sp>
        <p:nvSpPr>
          <p:cNvPr id="43" name="Content Placeholder 2"/>
          <p:cNvSpPr>
            <a:spLocks noGrp="1"/>
          </p:cNvSpPr>
          <p:nvPr>
            <p:ph sz="quarter" idx="25"/>
          </p:nvPr>
        </p:nvSpPr>
        <p:spPr>
          <a:xfrm>
            <a:off x="7010470" y="7098048"/>
            <a:ext cx="472227" cy="663786"/>
          </a:xfrm>
        </p:spPr>
        <p:txBody>
          <a:bodyPr vert="horz" lIns="91440" tIns="45720" rIns="91440" bIns="45720" rtlCol="0" anchor="ctr" anchorCtr="0">
            <a:noAutofit/>
          </a:bodyPr>
          <a:lstStyle>
            <a:lvl1pPr algn="ctr">
              <a:buFontTx/>
              <a:buNone/>
              <a:defRPr lang="en-US" sz="2205" smtClean="0">
                <a:solidFill>
                  <a:schemeClr val="bg1"/>
                </a:solidFill>
                <a:latin typeface="Montserrat" panose="00000500000000000000" pitchFamily="2" charset="0"/>
              </a:defRPr>
            </a:lvl1pPr>
            <a:lvl2pPr>
              <a:defRPr lang="en-US" smtClean="0">
                <a:solidFill>
                  <a:schemeClr val="tx1"/>
                </a:solidFill>
              </a:defRPr>
            </a:lvl2pPr>
            <a:lvl3pPr>
              <a:defRPr lang="en-US" smtClean="0">
                <a:solidFill>
                  <a:schemeClr val="tx1"/>
                </a:solidFill>
              </a:defRPr>
            </a:lvl3pPr>
            <a:lvl4pPr>
              <a:defRPr lang="en-US" smtClean="0">
                <a:solidFill>
                  <a:schemeClr val="tx1"/>
                </a:solidFill>
              </a:defRPr>
            </a:lvl4pPr>
            <a:lvl5pPr>
              <a:defRPr lang="en-US">
                <a:solidFill>
                  <a:schemeClr val="tx1"/>
                </a:solidFill>
              </a:defRPr>
            </a:lvl5pPr>
          </a:lstStyle>
          <a:p>
            <a:pPr marL="0" lvl="0" indent="0">
              <a:buFontTx/>
              <a:buNone/>
            </a:pPr>
            <a:r>
              <a:rPr lang="en-US"/>
              <a:t>Click to edit Master text styles</a:t>
            </a:r>
          </a:p>
        </p:txBody>
      </p:sp>
      <p:sp>
        <p:nvSpPr>
          <p:cNvPr id="48" name="Title Placeholder 1">
            <a:extLst>
              <a:ext uri="{FF2B5EF4-FFF2-40B4-BE49-F238E27FC236}">
                <a16:creationId xmlns:a16="http://schemas.microsoft.com/office/drawing/2014/main" id="{643CB726-0806-4320-B270-AA25AB987CF7}"/>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4208142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gle column content">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746760" y="3428404"/>
            <a:ext cx="11414760" cy="5070437"/>
          </a:xfrm>
        </p:spPr>
        <p:txBody>
          <a:bodyPr>
            <a:normAutofit/>
          </a:bodyPr>
          <a:lstStyle>
            <a:lvl1pPr marL="0" indent="0" algn="l" defTabSz="1280129" rtl="0" eaLnBrk="1" latinLnBrk="0" hangingPunct="1">
              <a:spcBef>
                <a:spcPts val="0"/>
              </a:spcBef>
              <a:buFontTx/>
              <a:buNone/>
              <a:defRPr lang="en-US" sz="1680" kern="1200" smtClean="0">
                <a:solidFill>
                  <a:schemeClr val="tx1">
                    <a:lumMod val="75000"/>
                    <a:lumOff val="25000"/>
                  </a:schemeClr>
                </a:solidFill>
                <a:latin typeface="Montserrat" panose="00000500000000000000" pitchFamily="2" charset="0"/>
                <a:ea typeface="+mn-ea"/>
                <a:cs typeface="+mn-cs"/>
              </a:defRPr>
            </a:lvl1pPr>
            <a:lvl2pPr indent="0" algn="l" defTabSz="1280129" rtl="0" eaLnBrk="1" latinLnBrk="0" hangingPunct="1">
              <a:spcBef>
                <a:spcPts val="0"/>
              </a:spcBef>
              <a:buFontTx/>
              <a:buNone/>
              <a:defRPr lang="en-US" sz="2100" kern="1200" smtClean="0">
                <a:solidFill>
                  <a:schemeClr val="tx1"/>
                </a:solidFill>
                <a:latin typeface="+mn-lt"/>
                <a:ea typeface="+mn-ea"/>
                <a:cs typeface="+mn-cs"/>
              </a:defRPr>
            </a:lvl2pPr>
            <a:lvl3pPr indent="0" algn="l" defTabSz="1280129" rtl="0" eaLnBrk="1" latinLnBrk="0" hangingPunct="1">
              <a:spcBef>
                <a:spcPts val="0"/>
              </a:spcBef>
              <a:buFontTx/>
              <a:buNone/>
              <a:defRPr lang="en-US" sz="2100" kern="1200" smtClean="0">
                <a:solidFill>
                  <a:schemeClr val="tx1"/>
                </a:solidFill>
                <a:latin typeface="+mn-lt"/>
                <a:ea typeface="+mn-ea"/>
                <a:cs typeface="+mn-cs"/>
              </a:defRPr>
            </a:lvl3pPr>
            <a:lvl4pPr indent="0" algn="l" defTabSz="1280129" rtl="0" eaLnBrk="1" latinLnBrk="0" hangingPunct="1">
              <a:spcBef>
                <a:spcPts val="0"/>
              </a:spcBef>
              <a:buFontTx/>
              <a:buNone/>
              <a:defRPr lang="en-US" sz="2100" kern="1200" smtClean="0">
                <a:solidFill>
                  <a:schemeClr val="tx1"/>
                </a:solidFill>
                <a:latin typeface="+mn-lt"/>
                <a:ea typeface="+mn-ea"/>
                <a:cs typeface="+mn-cs"/>
              </a:defRPr>
            </a:lvl4pPr>
            <a:lvl5pPr indent="0" algn="l" defTabSz="1280129" rtl="0" eaLnBrk="1" latinLnBrk="0" hangingPunct="1">
              <a:spcBef>
                <a:spcPts val="0"/>
              </a:spcBef>
              <a:buFontTx/>
              <a:buNone/>
              <a:defRPr lang="en-US" sz="2100" kern="1200" dirty="0" smtClean="0">
                <a:solidFill>
                  <a:schemeClr val="tx1"/>
                </a:solidFill>
                <a:latin typeface="+mn-lt"/>
                <a:ea typeface="+mn-ea"/>
                <a:cs typeface="+mn-cs"/>
              </a:defRPr>
            </a:lvl5pPr>
          </a:lstStyle>
          <a:p>
            <a:pPr lvl="0"/>
            <a:r>
              <a:rPr lang="en-US"/>
              <a:t>Click to edit Master text styles</a:t>
            </a:r>
          </a:p>
        </p:txBody>
      </p:sp>
      <p:sp>
        <p:nvSpPr>
          <p:cNvPr id="18" name="Title Placeholder 1">
            <a:extLst>
              <a:ext uri="{FF2B5EF4-FFF2-40B4-BE49-F238E27FC236}">
                <a16:creationId xmlns:a16="http://schemas.microsoft.com/office/drawing/2014/main" id="{3235ADE4-4D75-4C6C-9EE6-490CB5C3B145}"/>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
        <p:nvSpPr>
          <p:cNvPr id="19" name="Text Placeholder 11">
            <a:extLst>
              <a:ext uri="{FF2B5EF4-FFF2-40B4-BE49-F238E27FC236}">
                <a16:creationId xmlns:a16="http://schemas.microsoft.com/office/drawing/2014/main" id="{2EBF7771-17B0-4859-AF98-95D796B22448}"/>
              </a:ext>
            </a:extLst>
          </p:cNvPr>
          <p:cNvSpPr>
            <a:spLocks noGrp="1"/>
          </p:cNvSpPr>
          <p:nvPr>
            <p:ph type="body" sz="quarter" idx="13"/>
          </p:nvPr>
        </p:nvSpPr>
        <p:spPr>
          <a:xfrm>
            <a:off x="746760" y="2453640"/>
            <a:ext cx="11414760" cy="782320"/>
          </a:xfrm>
        </p:spPr>
        <p:txBody>
          <a:bodyPr>
            <a:noAutofit/>
          </a:bodyPr>
          <a:lstStyle>
            <a:lvl1pPr marL="0" indent="0" algn="l" defTabSz="1280129" rtl="0" eaLnBrk="1" latinLnBrk="0" hangingPunct="1">
              <a:spcBef>
                <a:spcPct val="20000"/>
              </a:spcBef>
              <a:buFont typeface="Arial" pitchFamily="34" charset="0"/>
              <a:buNone/>
              <a:defRPr lang="en-US" sz="2520" kern="1200" dirty="0">
                <a:solidFill>
                  <a:schemeClr val="accent1"/>
                </a:solidFill>
                <a:latin typeface="Montserrat SemiBold" panose="00000700000000000000" pitchFamily="2" charset="0"/>
                <a:ea typeface="+mn-ea"/>
                <a:cs typeface="+mn-cs"/>
              </a:defRPr>
            </a:lvl1pPr>
            <a:lvl2pPr marL="640064" indent="0">
              <a:buFontTx/>
              <a:buNone/>
              <a:defRPr/>
            </a:lvl2pPr>
            <a:lvl3pPr marL="1280129" indent="0">
              <a:buFontTx/>
              <a:buNone/>
              <a:defRPr/>
            </a:lvl3pPr>
            <a:lvl4pPr marL="1920192" indent="0">
              <a:buFontTx/>
              <a:buNone/>
              <a:defRPr/>
            </a:lvl4pPr>
            <a:lvl5pPr marL="2560256" indent="0">
              <a:buFontTx/>
              <a:buNone/>
              <a:defRPr/>
            </a:lvl5pPr>
          </a:lstStyle>
          <a:p>
            <a:pPr lvl="0"/>
            <a:r>
              <a:rPr lang="en-US"/>
              <a:t>Click to edit Master text styles</a:t>
            </a:r>
          </a:p>
        </p:txBody>
      </p:sp>
    </p:spTree>
    <p:extLst>
      <p:ext uri="{BB962C8B-B14F-4D97-AF65-F5344CB8AC3E}">
        <p14:creationId xmlns:p14="http://schemas.microsoft.com/office/powerpoint/2010/main" val="156381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gallery">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1030295" y="3324406"/>
            <a:ext cx="1756720" cy="1979506"/>
          </a:xfrm>
        </p:spPr>
        <p:txBody>
          <a:bodyPr/>
          <a:lstStyle>
            <a:lvl1pPr marL="0" indent="0">
              <a:buNone/>
              <a:defRPr>
                <a:latin typeface="Montserrat" panose="00000500000000000000" pitchFamily="2" charset="0"/>
              </a:defRPr>
            </a:lvl1pPr>
          </a:lstStyle>
          <a:p>
            <a:r>
              <a:rPr lang="en-US"/>
              <a:t>Click icon to add picture</a:t>
            </a:r>
          </a:p>
        </p:txBody>
      </p:sp>
      <p:sp>
        <p:nvSpPr>
          <p:cNvPr id="14" name="Picture Placeholder 3"/>
          <p:cNvSpPr>
            <a:spLocks noGrp="1"/>
          </p:cNvSpPr>
          <p:nvPr>
            <p:ph type="pic" sz="quarter" idx="16"/>
          </p:nvPr>
        </p:nvSpPr>
        <p:spPr>
          <a:xfrm>
            <a:off x="3299468" y="3324406"/>
            <a:ext cx="1756718" cy="1979506"/>
          </a:xfrm>
        </p:spPr>
        <p:txBody>
          <a:bodyPr/>
          <a:lstStyle>
            <a:lvl1pPr marL="0" indent="0">
              <a:buNone/>
              <a:defRPr>
                <a:latin typeface="Montserrat" panose="00000500000000000000" pitchFamily="2" charset="0"/>
              </a:defRPr>
            </a:lvl1pPr>
          </a:lstStyle>
          <a:p>
            <a:r>
              <a:rPr lang="en-US"/>
              <a:t>Click icon to add picture</a:t>
            </a:r>
          </a:p>
        </p:txBody>
      </p:sp>
      <p:sp>
        <p:nvSpPr>
          <p:cNvPr id="16" name="Picture Placeholder 3"/>
          <p:cNvSpPr>
            <a:spLocks noGrp="1"/>
          </p:cNvSpPr>
          <p:nvPr>
            <p:ph type="pic" sz="quarter" idx="17"/>
          </p:nvPr>
        </p:nvSpPr>
        <p:spPr>
          <a:xfrm>
            <a:off x="10084760" y="3324406"/>
            <a:ext cx="1756720" cy="1979506"/>
          </a:xfrm>
        </p:spPr>
        <p:txBody>
          <a:bodyPr/>
          <a:lstStyle>
            <a:lvl1pPr marL="0" indent="0">
              <a:buNone/>
              <a:defRPr>
                <a:latin typeface="Montserrat" panose="00000500000000000000" pitchFamily="2" charset="0"/>
              </a:defRPr>
            </a:lvl1pPr>
          </a:lstStyle>
          <a:p>
            <a:r>
              <a:rPr lang="en-US"/>
              <a:t>Click icon to add picture</a:t>
            </a:r>
          </a:p>
        </p:txBody>
      </p:sp>
      <p:sp>
        <p:nvSpPr>
          <p:cNvPr id="17" name="Picture Placeholder 3"/>
          <p:cNvSpPr>
            <a:spLocks noGrp="1"/>
          </p:cNvSpPr>
          <p:nvPr>
            <p:ph type="pic" sz="quarter" idx="18"/>
          </p:nvPr>
        </p:nvSpPr>
        <p:spPr>
          <a:xfrm>
            <a:off x="5568640" y="3324406"/>
            <a:ext cx="1745416" cy="1979506"/>
          </a:xfrm>
        </p:spPr>
        <p:txBody>
          <a:bodyPr/>
          <a:lstStyle>
            <a:lvl1pPr marL="0" indent="0">
              <a:buNone/>
              <a:defRPr>
                <a:latin typeface="Montserrat" panose="00000500000000000000" pitchFamily="2" charset="0"/>
              </a:defRPr>
            </a:lvl1pPr>
          </a:lstStyle>
          <a:p>
            <a:r>
              <a:rPr lang="en-US"/>
              <a:t>Click icon to add picture</a:t>
            </a:r>
          </a:p>
        </p:txBody>
      </p:sp>
      <p:sp>
        <p:nvSpPr>
          <p:cNvPr id="18" name="Picture Placeholder 3"/>
          <p:cNvSpPr>
            <a:spLocks noGrp="1"/>
          </p:cNvSpPr>
          <p:nvPr>
            <p:ph type="pic" sz="quarter" idx="19"/>
          </p:nvPr>
        </p:nvSpPr>
        <p:spPr>
          <a:xfrm>
            <a:off x="7826701" y="3324406"/>
            <a:ext cx="1758980" cy="1979506"/>
          </a:xfrm>
        </p:spPr>
        <p:txBody>
          <a:bodyPr/>
          <a:lstStyle>
            <a:lvl1pPr marL="0" indent="0">
              <a:buNone/>
              <a:defRPr>
                <a:latin typeface="Montserrat" panose="00000500000000000000" pitchFamily="2" charset="0"/>
              </a:defRPr>
            </a:lvl1pPr>
          </a:lstStyle>
          <a:p>
            <a:r>
              <a:rPr lang="en-US"/>
              <a:t>Click icon to add picture</a:t>
            </a:r>
          </a:p>
        </p:txBody>
      </p:sp>
      <p:sp>
        <p:nvSpPr>
          <p:cNvPr id="23" name="Title Placeholder 1">
            <a:extLst>
              <a:ext uri="{FF2B5EF4-FFF2-40B4-BE49-F238E27FC236}">
                <a16:creationId xmlns:a16="http://schemas.microsoft.com/office/drawing/2014/main" id="{83F3D2BC-0C4F-4329-BA08-AF2855958BA2}"/>
              </a:ext>
            </a:extLst>
          </p:cNvPr>
          <p:cNvSpPr>
            <a:spLocks noGrp="1"/>
          </p:cNvSpPr>
          <p:nvPr>
            <p:ph type="title"/>
          </p:nvPr>
        </p:nvSpPr>
        <p:spPr>
          <a:xfrm>
            <a:off x="0" y="768152"/>
            <a:ext cx="7846684" cy="1008113"/>
          </a:xfrm>
          <a:prstGeom prst="homePlate">
            <a:avLst/>
          </a:prstGeom>
          <a:solidFill>
            <a:schemeClr val="accent6"/>
          </a:solidFill>
        </p:spPr>
        <p:txBody>
          <a:bodyPr vert="horz" lIns="828000" tIns="45720" rIns="91440" bIns="45720" rtlCol="0" anchor="ctr">
            <a:noAutofit/>
          </a:bodyPr>
          <a:lstStyle>
            <a:lvl1pPr algn="l">
              <a:defRPr/>
            </a:lvl1pPr>
          </a:lstStyle>
          <a:p>
            <a:pPr lvl="0" algn="l"/>
            <a:r>
              <a:rPr lang="en-US"/>
              <a:t>Click to edit Master title style</a:t>
            </a:r>
          </a:p>
        </p:txBody>
      </p:sp>
    </p:spTree>
    <p:extLst>
      <p:ext uri="{BB962C8B-B14F-4D97-AF65-F5344CB8AC3E}">
        <p14:creationId xmlns:p14="http://schemas.microsoft.com/office/powerpoint/2010/main" val="17719864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9" Type="http://schemas.openxmlformats.org/officeDocument/2006/relationships/slideLayout" Target="../slideLayouts/slideLayout41.xml"/><Relationship Id="rId21" Type="http://schemas.openxmlformats.org/officeDocument/2006/relationships/slideLayout" Target="../slideLayouts/slideLayout23.xml"/><Relationship Id="rId34" Type="http://schemas.openxmlformats.org/officeDocument/2006/relationships/slideLayout" Target="../slideLayouts/slideLayout36.xml"/><Relationship Id="rId42" Type="http://schemas.openxmlformats.org/officeDocument/2006/relationships/slideLayout" Target="../slideLayouts/slideLayout44.xml"/><Relationship Id="rId47" Type="http://schemas.openxmlformats.org/officeDocument/2006/relationships/slideLayout" Target="../slideLayouts/slideLayout49.xml"/><Relationship Id="rId50" Type="http://schemas.openxmlformats.org/officeDocument/2006/relationships/slideLayout" Target="../slideLayouts/slideLayout52.xml"/><Relationship Id="rId55" Type="http://schemas.openxmlformats.org/officeDocument/2006/relationships/slideLayout" Target="../slideLayouts/slideLayout57.xml"/><Relationship Id="rId63" Type="http://schemas.openxmlformats.org/officeDocument/2006/relationships/slideLayout" Target="../slideLayouts/slideLayout65.xml"/><Relationship Id="rId7" Type="http://schemas.openxmlformats.org/officeDocument/2006/relationships/slideLayout" Target="../slideLayouts/slideLayout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29" Type="http://schemas.openxmlformats.org/officeDocument/2006/relationships/slideLayout" Target="../slideLayouts/slideLayout31.xml"/><Relationship Id="rId41" Type="http://schemas.openxmlformats.org/officeDocument/2006/relationships/slideLayout" Target="../slideLayouts/slideLayout43.xml"/><Relationship Id="rId54" Type="http://schemas.openxmlformats.org/officeDocument/2006/relationships/slideLayout" Target="../slideLayouts/slideLayout56.xml"/><Relationship Id="rId62" Type="http://schemas.openxmlformats.org/officeDocument/2006/relationships/slideLayout" Target="../slideLayouts/slideLayout6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32" Type="http://schemas.openxmlformats.org/officeDocument/2006/relationships/slideLayout" Target="../slideLayouts/slideLayout34.xml"/><Relationship Id="rId37" Type="http://schemas.openxmlformats.org/officeDocument/2006/relationships/slideLayout" Target="../slideLayouts/slideLayout39.xml"/><Relationship Id="rId40" Type="http://schemas.openxmlformats.org/officeDocument/2006/relationships/slideLayout" Target="../slideLayouts/slideLayout42.xml"/><Relationship Id="rId45" Type="http://schemas.openxmlformats.org/officeDocument/2006/relationships/slideLayout" Target="../slideLayouts/slideLayout47.xml"/><Relationship Id="rId53" Type="http://schemas.openxmlformats.org/officeDocument/2006/relationships/slideLayout" Target="../slideLayouts/slideLayout55.xml"/><Relationship Id="rId58" Type="http://schemas.openxmlformats.org/officeDocument/2006/relationships/slideLayout" Target="../slideLayouts/slideLayout60.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slideLayout" Target="../slideLayouts/slideLayout30.xml"/><Relationship Id="rId36" Type="http://schemas.openxmlformats.org/officeDocument/2006/relationships/slideLayout" Target="../slideLayouts/slideLayout38.xml"/><Relationship Id="rId49" Type="http://schemas.openxmlformats.org/officeDocument/2006/relationships/slideLayout" Target="../slideLayouts/slideLayout51.xml"/><Relationship Id="rId57" Type="http://schemas.openxmlformats.org/officeDocument/2006/relationships/slideLayout" Target="../slideLayouts/slideLayout59.xml"/><Relationship Id="rId61" Type="http://schemas.openxmlformats.org/officeDocument/2006/relationships/slideLayout" Target="../slideLayouts/slideLayout63.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31" Type="http://schemas.openxmlformats.org/officeDocument/2006/relationships/slideLayout" Target="../slideLayouts/slideLayout33.xml"/><Relationship Id="rId44" Type="http://schemas.openxmlformats.org/officeDocument/2006/relationships/slideLayout" Target="../slideLayouts/slideLayout46.xml"/><Relationship Id="rId52" Type="http://schemas.openxmlformats.org/officeDocument/2006/relationships/slideLayout" Target="../slideLayouts/slideLayout54.xml"/><Relationship Id="rId60" Type="http://schemas.openxmlformats.org/officeDocument/2006/relationships/slideLayout" Target="../slideLayouts/slideLayout62.xml"/><Relationship Id="rId65"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 Id="rId30" Type="http://schemas.openxmlformats.org/officeDocument/2006/relationships/slideLayout" Target="../slideLayouts/slideLayout32.xml"/><Relationship Id="rId35" Type="http://schemas.openxmlformats.org/officeDocument/2006/relationships/slideLayout" Target="../slideLayouts/slideLayout37.xml"/><Relationship Id="rId43" Type="http://schemas.openxmlformats.org/officeDocument/2006/relationships/slideLayout" Target="../slideLayouts/slideLayout45.xml"/><Relationship Id="rId48" Type="http://schemas.openxmlformats.org/officeDocument/2006/relationships/slideLayout" Target="../slideLayouts/slideLayout50.xml"/><Relationship Id="rId56" Type="http://schemas.openxmlformats.org/officeDocument/2006/relationships/slideLayout" Target="../slideLayouts/slideLayout58.xml"/><Relationship Id="rId64" Type="http://schemas.openxmlformats.org/officeDocument/2006/relationships/slideLayout" Target="../slideLayouts/slideLayout66.xml"/><Relationship Id="rId8" Type="http://schemas.openxmlformats.org/officeDocument/2006/relationships/slideLayout" Target="../slideLayouts/slideLayout10.xml"/><Relationship Id="rId51" Type="http://schemas.openxmlformats.org/officeDocument/2006/relationships/slideLayout" Target="../slideLayouts/slideLayout53.xml"/><Relationship Id="rId3" Type="http://schemas.openxmlformats.org/officeDocument/2006/relationships/slideLayout" Target="../slideLayouts/slideLayout5.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33" Type="http://schemas.openxmlformats.org/officeDocument/2006/relationships/slideLayout" Target="../slideLayouts/slideLayout35.xml"/><Relationship Id="rId38" Type="http://schemas.openxmlformats.org/officeDocument/2006/relationships/slideLayout" Target="../slideLayouts/slideLayout40.xml"/><Relationship Id="rId46" Type="http://schemas.openxmlformats.org/officeDocument/2006/relationships/slideLayout" Target="../slideLayouts/slideLayout48.xml"/><Relationship Id="rId5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6364902"/>
      </p:ext>
    </p:extLst>
  </p:cSld>
  <p:clrMap bg1="lt1" tx1="dk1" bg2="lt2" tx2="dk2" accent1="accent1" accent2="accent2" accent3="accent3" accent4="accent4" accent5="accent5" accent6="accent6" hlink="hlink" folHlink="folHlink"/>
  <p:sldLayoutIdLst>
    <p:sldLayoutId id="2147483741" r:id="rId1"/>
    <p:sldLayoutId id="2147483746" r:id="rId2"/>
  </p:sldLayoutIdLst>
  <p:txStyles>
    <p:titleStyle>
      <a:lvl1pPr algn="l" defTabSz="914400" rtl="0" eaLnBrk="1" latinLnBrk="0" hangingPunct="1">
        <a:lnSpc>
          <a:spcPct val="90000"/>
        </a:lnSpc>
        <a:spcBef>
          <a:spcPct val="0"/>
        </a:spcBef>
        <a:buNone/>
        <a:defRPr sz="4400" b="0" kern="1200">
          <a:solidFill>
            <a:schemeClr val="tx1"/>
          </a:solidFill>
          <a:latin typeface="Montserrat ExtraBold" panose="000009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768151"/>
            <a:ext cx="7846684" cy="1216540"/>
          </a:xfrm>
          <a:prstGeom prst="homePlate">
            <a:avLst/>
          </a:prstGeom>
          <a:solidFill>
            <a:schemeClr val="accent6"/>
          </a:solidFill>
        </p:spPr>
        <p:txBody>
          <a:bodyPr vert="horz" lIns="720000" tIns="45720" rIns="91440" bIns="45720" rtlCol="0" anchor="ctr">
            <a:normAutofit/>
          </a:bodyPr>
          <a:lstStyle/>
          <a:p>
            <a:pPr lvl="0" algn="l"/>
            <a:r>
              <a:rPr lang="en-US" dirty="0"/>
              <a:t>Click to edit Master title style</a:t>
            </a:r>
          </a:p>
        </p:txBody>
      </p:sp>
      <p:sp>
        <p:nvSpPr>
          <p:cNvPr id="3" name="Text Placeholder 2"/>
          <p:cNvSpPr>
            <a:spLocks noGrp="1"/>
          </p:cNvSpPr>
          <p:nvPr>
            <p:ph type="body" idx="1"/>
          </p:nvPr>
        </p:nvSpPr>
        <p:spPr>
          <a:xfrm>
            <a:off x="746760" y="2240283"/>
            <a:ext cx="11414760" cy="6258559"/>
          </a:xfrm>
          <a:prstGeom prst="rect">
            <a:avLst/>
          </a:prstGeom>
        </p:spPr>
        <p:txBody>
          <a:bodyPr vert="horz" lIns="91440" tIns="45720" rIns="91440" bIns="45720" rtlCol="0">
            <a:normAutofit/>
          </a:bodyPr>
          <a:lstStyle/>
          <a:p>
            <a:pPr marL="0" lvl="0" indent="0">
              <a:buFontTx/>
              <a:buNone/>
            </a:pPr>
            <a:r>
              <a:rPr lang="en-US"/>
              <a:t>Click to edit Master text styles</a:t>
            </a:r>
          </a:p>
        </p:txBody>
      </p:sp>
      <p:sp>
        <p:nvSpPr>
          <p:cNvPr id="8" name="TextBox 7">
            <a:extLst>
              <a:ext uri="{FF2B5EF4-FFF2-40B4-BE49-F238E27FC236}">
                <a16:creationId xmlns:a16="http://schemas.microsoft.com/office/drawing/2014/main" id="{3C92B827-BAA1-4B7F-AE3D-8C9EEA7C9E78}"/>
              </a:ext>
            </a:extLst>
          </p:cNvPr>
          <p:cNvSpPr txBox="1"/>
          <p:nvPr userDrawn="1"/>
        </p:nvSpPr>
        <p:spPr>
          <a:xfrm>
            <a:off x="8801173" y="1470103"/>
            <a:ext cx="3397820" cy="191591"/>
          </a:xfrm>
          <a:prstGeom prst="rect">
            <a:avLst/>
          </a:prstGeom>
          <a:noFill/>
        </p:spPr>
        <p:txBody>
          <a:bodyPr wrap="square" lIns="0" tIns="0" rIns="37800" rtlCol="0">
            <a:spAutoFit/>
          </a:bodyPr>
          <a:lstStyle/>
          <a:p>
            <a:pPr algn="r"/>
            <a:r>
              <a:rPr lang="en-AU" sz="945" dirty="0">
                <a:solidFill>
                  <a:schemeClr val="accent2"/>
                </a:solidFill>
                <a:latin typeface="Montserrat SemiBold" panose="00000700000000000000" pitchFamily="2" charset="0"/>
              </a:rPr>
              <a:t>Commissioning in the STIBBV Subsector</a:t>
            </a:r>
          </a:p>
        </p:txBody>
      </p:sp>
      <p:sp>
        <p:nvSpPr>
          <p:cNvPr id="13" name="TextBox 12">
            <a:extLst>
              <a:ext uri="{FF2B5EF4-FFF2-40B4-BE49-F238E27FC236}">
                <a16:creationId xmlns:a16="http://schemas.microsoft.com/office/drawing/2014/main" id="{9FF52CD9-CA99-45FE-8858-B22EFF419E95}"/>
              </a:ext>
            </a:extLst>
          </p:cNvPr>
          <p:cNvSpPr txBox="1"/>
          <p:nvPr userDrawn="1"/>
        </p:nvSpPr>
        <p:spPr>
          <a:xfrm>
            <a:off x="11164129" y="9084623"/>
            <a:ext cx="1058518" cy="253916"/>
          </a:xfrm>
          <a:prstGeom prst="rect">
            <a:avLst/>
          </a:prstGeom>
          <a:noFill/>
        </p:spPr>
        <p:txBody>
          <a:bodyPr wrap="square" rtlCol="0">
            <a:spAutoFit/>
          </a:bodyPr>
          <a:lstStyle/>
          <a:p>
            <a:pPr algn="r"/>
            <a:endParaRPr lang="en-AU" sz="1050" b="1" dirty="0">
              <a:solidFill>
                <a:schemeClr val="accent1"/>
              </a:solidFill>
              <a:latin typeface="Montserrat" panose="00000500000000000000" pitchFamily="2" charset="0"/>
            </a:endParaRPr>
          </a:p>
        </p:txBody>
      </p:sp>
    </p:spTree>
    <p:extLst>
      <p:ext uri="{BB962C8B-B14F-4D97-AF65-F5344CB8AC3E}">
        <p14:creationId xmlns:p14="http://schemas.microsoft.com/office/powerpoint/2010/main" val="274123466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 id="2147483766" r:id="rId19"/>
    <p:sldLayoutId id="2147483767" r:id="rId20"/>
    <p:sldLayoutId id="2147483768" r:id="rId21"/>
    <p:sldLayoutId id="2147483769" r:id="rId22"/>
    <p:sldLayoutId id="2147483770" r:id="rId23"/>
    <p:sldLayoutId id="2147483771" r:id="rId24"/>
    <p:sldLayoutId id="2147483772" r:id="rId25"/>
    <p:sldLayoutId id="2147483773" r:id="rId26"/>
    <p:sldLayoutId id="2147483774" r:id="rId27"/>
    <p:sldLayoutId id="2147483775" r:id="rId28"/>
    <p:sldLayoutId id="2147483776" r:id="rId29"/>
    <p:sldLayoutId id="2147483777" r:id="rId30"/>
    <p:sldLayoutId id="2147483778" r:id="rId31"/>
    <p:sldLayoutId id="2147483779" r:id="rId32"/>
    <p:sldLayoutId id="2147483780" r:id="rId33"/>
    <p:sldLayoutId id="2147483781" r:id="rId34"/>
    <p:sldLayoutId id="2147483782" r:id="rId35"/>
    <p:sldLayoutId id="2147483783" r:id="rId36"/>
    <p:sldLayoutId id="2147483784" r:id="rId37"/>
    <p:sldLayoutId id="2147483785" r:id="rId38"/>
    <p:sldLayoutId id="2147483786" r:id="rId39"/>
    <p:sldLayoutId id="2147483787" r:id="rId40"/>
    <p:sldLayoutId id="2147483788" r:id="rId41"/>
    <p:sldLayoutId id="2147483789" r:id="rId42"/>
    <p:sldLayoutId id="2147483790" r:id="rId43"/>
    <p:sldLayoutId id="2147483791" r:id="rId44"/>
    <p:sldLayoutId id="2147483792" r:id="rId45"/>
    <p:sldLayoutId id="2147483793" r:id="rId46"/>
    <p:sldLayoutId id="2147483794" r:id="rId47"/>
    <p:sldLayoutId id="2147483795" r:id="rId48"/>
    <p:sldLayoutId id="2147483796" r:id="rId49"/>
    <p:sldLayoutId id="2147483797" r:id="rId50"/>
    <p:sldLayoutId id="2147483798" r:id="rId51"/>
    <p:sldLayoutId id="2147483799" r:id="rId52"/>
    <p:sldLayoutId id="2147483800" r:id="rId53"/>
    <p:sldLayoutId id="2147483801" r:id="rId54"/>
    <p:sldLayoutId id="2147483802" r:id="rId55"/>
    <p:sldLayoutId id="2147483803" r:id="rId56"/>
    <p:sldLayoutId id="2147483804" r:id="rId57"/>
    <p:sldLayoutId id="2147483805" r:id="rId58"/>
    <p:sldLayoutId id="2147483806" r:id="rId59"/>
    <p:sldLayoutId id="2147483807" r:id="rId60"/>
    <p:sldLayoutId id="2147483808" r:id="rId61"/>
    <p:sldLayoutId id="2147483809" r:id="rId62"/>
    <p:sldLayoutId id="2147483810" r:id="rId63"/>
    <p:sldLayoutId id="2147483811" r:id="rId64"/>
  </p:sldLayoutIdLst>
  <p:hf hdr="0"/>
  <p:txStyles>
    <p:titleStyle>
      <a:lvl1pPr algn="ctr" defTabSz="1280129" rtl="0" eaLnBrk="1" latinLnBrk="0" hangingPunct="1">
        <a:spcBef>
          <a:spcPct val="0"/>
        </a:spcBef>
        <a:buNone/>
        <a:defRPr lang="en-US" sz="2940" b="1" kern="1200">
          <a:solidFill>
            <a:schemeClr val="bg1"/>
          </a:solidFill>
          <a:latin typeface="Montserrat" panose="00000500000000000000" pitchFamily="2" charset="0"/>
          <a:ea typeface="+mj-ea"/>
          <a:cs typeface="+mj-cs"/>
        </a:defRPr>
      </a:lvl1pPr>
    </p:titleStyle>
    <p:bodyStyle>
      <a:lvl1pPr marL="480048" indent="-480048" algn="l" defTabSz="1280129" rtl="0" eaLnBrk="1" latinLnBrk="0" hangingPunct="1">
        <a:spcBef>
          <a:spcPct val="20000"/>
        </a:spcBef>
        <a:buFont typeface="Arial" pitchFamily="34" charset="0"/>
        <a:buChar char="•"/>
        <a:defRPr lang="en-US" sz="1680" kern="1200" smtClean="0">
          <a:solidFill>
            <a:schemeClr val="tx1">
              <a:lumMod val="75000"/>
              <a:lumOff val="25000"/>
            </a:schemeClr>
          </a:solidFill>
          <a:latin typeface="Montserrat" panose="00000500000000000000" pitchFamily="2" charset="0"/>
          <a:ea typeface="+mn-ea"/>
          <a:cs typeface="+mn-cs"/>
        </a:defRPr>
      </a:lvl1pPr>
      <a:lvl2pPr marL="1040104" indent="-400040" algn="l" defTabSz="1280129" rtl="0" eaLnBrk="1" latinLnBrk="0" hangingPunct="1">
        <a:spcBef>
          <a:spcPct val="20000"/>
        </a:spcBef>
        <a:buFont typeface="Arial" pitchFamily="34" charset="0"/>
        <a:buChar char="–"/>
        <a:defRPr lang="en-US" sz="1680" kern="1200" smtClean="0">
          <a:solidFill>
            <a:schemeClr val="tx1"/>
          </a:solidFill>
          <a:latin typeface="+mn-lt"/>
          <a:ea typeface="+mn-ea"/>
          <a:cs typeface="+mn-cs"/>
        </a:defRPr>
      </a:lvl2pPr>
      <a:lvl3pPr marL="1600160" indent="-320032" algn="l" defTabSz="1280129" rtl="0" eaLnBrk="1" latinLnBrk="0" hangingPunct="1">
        <a:spcBef>
          <a:spcPct val="20000"/>
        </a:spcBef>
        <a:buFont typeface="Arial" pitchFamily="34" charset="0"/>
        <a:buChar char="•"/>
        <a:defRPr lang="en-US" sz="1680" kern="1200" smtClean="0">
          <a:solidFill>
            <a:schemeClr val="tx1"/>
          </a:solidFill>
          <a:latin typeface="+mn-lt"/>
          <a:ea typeface="+mn-ea"/>
          <a:cs typeface="+mn-cs"/>
        </a:defRPr>
      </a:lvl3pPr>
      <a:lvl4pPr marL="2240224" indent="-320032" algn="l" defTabSz="1280129" rtl="0" eaLnBrk="1" latinLnBrk="0" hangingPunct="1">
        <a:spcBef>
          <a:spcPct val="20000"/>
        </a:spcBef>
        <a:buFont typeface="Arial" pitchFamily="34" charset="0"/>
        <a:buChar char="–"/>
        <a:defRPr lang="en-US" sz="1680" kern="1200" smtClean="0">
          <a:solidFill>
            <a:schemeClr val="tx1"/>
          </a:solidFill>
          <a:latin typeface="+mn-lt"/>
          <a:ea typeface="+mn-ea"/>
          <a:cs typeface="+mn-cs"/>
        </a:defRPr>
      </a:lvl4pPr>
      <a:lvl5pPr marL="2880288" indent="-320032" algn="l" defTabSz="1280129" rtl="0" eaLnBrk="1" latinLnBrk="0" hangingPunct="1">
        <a:spcBef>
          <a:spcPct val="20000"/>
        </a:spcBef>
        <a:buFont typeface="Arial" pitchFamily="34" charset="0"/>
        <a:buChar char="»"/>
        <a:defRPr lang="en-US" sz="1680" kern="1200">
          <a:solidFill>
            <a:schemeClr val="tx1"/>
          </a:solidFill>
          <a:latin typeface="+mn-lt"/>
          <a:ea typeface="+mn-ea"/>
          <a:cs typeface="+mn-cs"/>
        </a:defRPr>
      </a:lvl5pPr>
      <a:lvl6pPr marL="3520352" indent="-320032" algn="l" defTabSz="128012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416" indent="-320032" algn="l" defTabSz="128012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480" indent="-320032" algn="l" defTabSz="128012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544" indent="-320032" algn="l" defTabSz="1280129"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80129" rtl="0" eaLnBrk="1" latinLnBrk="0" hangingPunct="1">
        <a:defRPr sz="2520" kern="1200">
          <a:solidFill>
            <a:schemeClr val="tx1"/>
          </a:solidFill>
          <a:latin typeface="+mn-lt"/>
          <a:ea typeface="+mn-ea"/>
          <a:cs typeface="+mn-cs"/>
        </a:defRPr>
      </a:lvl1pPr>
      <a:lvl2pPr marL="640064" algn="l" defTabSz="1280129" rtl="0" eaLnBrk="1" latinLnBrk="0" hangingPunct="1">
        <a:defRPr sz="2520" kern="1200">
          <a:solidFill>
            <a:schemeClr val="tx1"/>
          </a:solidFill>
          <a:latin typeface="+mn-lt"/>
          <a:ea typeface="+mn-ea"/>
          <a:cs typeface="+mn-cs"/>
        </a:defRPr>
      </a:lvl2pPr>
      <a:lvl3pPr marL="1280129" algn="l" defTabSz="1280129" rtl="0" eaLnBrk="1" latinLnBrk="0" hangingPunct="1">
        <a:defRPr sz="2520" kern="1200">
          <a:solidFill>
            <a:schemeClr val="tx1"/>
          </a:solidFill>
          <a:latin typeface="+mn-lt"/>
          <a:ea typeface="+mn-ea"/>
          <a:cs typeface="+mn-cs"/>
        </a:defRPr>
      </a:lvl3pPr>
      <a:lvl4pPr marL="1920192" algn="l" defTabSz="1280129" rtl="0" eaLnBrk="1" latinLnBrk="0" hangingPunct="1">
        <a:defRPr sz="2520" kern="1200">
          <a:solidFill>
            <a:schemeClr val="tx1"/>
          </a:solidFill>
          <a:latin typeface="+mn-lt"/>
          <a:ea typeface="+mn-ea"/>
          <a:cs typeface="+mn-cs"/>
        </a:defRPr>
      </a:lvl4pPr>
      <a:lvl5pPr marL="2560256" algn="l" defTabSz="1280129" rtl="0" eaLnBrk="1" latinLnBrk="0" hangingPunct="1">
        <a:defRPr sz="2520" kern="1200">
          <a:solidFill>
            <a:schemeClr val="tx1"/>
          </a:solidFill>
          <a:latin typeface="+mn-lt"/>
          <a:ea typeface="+mn-ea"/>
          <a:cs typeface="+mn-cs"/>
        </a:defRPr>
      </a:lvl5pPr>
      <a:lvl6pPr marL="3200320" algn="l" defTabSz="1280129" rtl="0" eaLnBrk="1" latinLnBrk="0" hangingPunct="1">
        <a:defRPr sz="2520" kern="1200">
          <a:solidFill>
            <a:schemeClr val="tx1"/>
          </a:solidFill>
          <a:latin typeface="+mn-lt"/>
          <a:ea typeface="+mn-ea"/>
          <a:cs typeface="+mn-cs"/>
        </a:defRPr>
      </a:lvl6pPr>
      <a:lvl7pPr marL="3840384" algn="l" defTabSz="1280129" rtl="0" eaLnBrk="1" latinLnBrk="0" hangingPunct="1">
        <a:defRPr sz="2520" kern="1200">
          <a:solidFill>
            <a:schemeClr val="tx1"/>
          </a:solidFill>
          <a:latin typeface="+mn-lt"/>
          <a:ea typeface="+mn-ea"/>
          <a:cs typeface="+mn-cs"/>
        </a:defRPr>
      </a:lvl7pPr>
      <a:lvl8pPr marL="4480448" algn="l" defTabSz="1280129" rtl="0" eaLnBrk="1" latinLnBrk="0" hangingPunct="1">
        <a:defRPr sz="2520" kern="1200">
          <a:solidFill>
            <a:schemeClr val="tx1"/>
          </a:solidFill>
          <a:latin typeface="+mn-lt"/>
          <a:ea typeface="+mn-ea"/>
          <a:cs typeface="+mn-cs"/>
        </a:defRPr>
      </a:lvl8pPr>
      <a:lvl9pPr marL="5120512" algn="l" defTabSz="1280129"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CDD0239-C33A-401A-9639-709FDD40295B}"/>
              </a:ext>
            </a:extLst>
          </p:cNvPr>
          <p:cNvSpPr/>
          <p:nvPr/>
        </p:nvSpPr>
        <p:spPr>
          <a:xfrm>
            <a:off x="150126" y="6151864"/>
            <a:ext cx="4015320" cy="3325383"/>
          </a:xfrm>
          <a:prstGeom prst="rect">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6" name="TextBox 75">
            <a:extLst>
              <a:ext uri="{FF2B5EF4-FFF2-40B4-BE49-F238E27FC236}">
                <a16:creationId xmlns:a16="http://schemas.microsoft.com/office/drawing/2014/main" id="{24B29D5F-938D-4AD2-8C19-E2E2CD5C06FC}"/>
              </a:ext>
            </a:extLst>
          </p:cNvPr>
          <p:cNvSpPr txBox="1"/>
          <p:nvPr/>
        </p:nvSpPr>
        <p:spPr>
          <a:xfrm>
            <a:off x="238837" y="6223995"/>
            <a:ext cx="3899264" cy="3227999"/>
          </a:xfrm>
          <a:prstGeom prst="rect">
            <a:avLst/>
          </a:prstGeom>
          <a:noFill/>
        </p:spPr>
        <p:txBody>
          <a:bodyPr wrap="square" rtlCol="0">
            <a:noAutofit/>
          </a:bodyPr>
          <a:lstStyle/>
          <a:p>
            <a:pPr>
              <a:spcAft>
                <a:spcPts val="500"/>
              </a:spcAft>
            </a:pPr>
            <a:r>
              <a:rPr lang="en-GB" sz="800" b="1" dirty="0">
                <a:solidFill>
                  <a:srgbClr val="364985"/>
                </a:solidFill>
                <a:latin typeface="Montserrat" panose="00000500000000000000" pitchFamily="2" charset="0"/>
              </a:rPr>
              <a:t>Non-Government community stakeholders for the project include:</a:t>
            </a:r>
          </a:p>
          <a:p>
            <a:pPr marL="171450" indent="-171450">
              <a:spcAft>
                <a:spcPts val="300"/>
              </a:spcAft>
              <a:buClr>
                <a:schemeClr val="accent1"/>
              </a:buClr>
              <a:buSzPct val="90000"/>
              <a:buFont typeface="Wingdings" panose="05000000000000000000" pitchFamily="2" charset="2"/>
              <a:buChar char="Ø"/>
            </a:pPr>
            <a:r>
              <a:rPr lang="en-AU" sz="800" dirty="0">
                <a:latin typeface="Montserrat" panose="00000500000000000000" pitchFamily="2" charset="0"/>
              </a:rPr>
              <a:t>Sexual Health &amp; Family Planning ACT (SHFPACT)</a:t>
            </a:r>
          </a:p>
          <a:p>
            <a:pPr marL="171450" indent="-171450">
              <a:spcAft>
                <a:spcPts val="300"/>
              </a:spcAft>
              <a:buClr>
                <a:schemeClr val="accent1"/>
              </a:buClr>
              <a:buSzPct val="90000"/>
              <a:buFont typeface="Wingdings" panose="05000000000000000000" pitchFamily="2" charset="2"/>
              <a:buChar char="Ø"/>
            </a:pPr>
            <a:r>
              <a:rPr lang="en-AU" sz="800" dirty="0">
                <a:latin typeface="Montserrat" panose="00000500000000000000" pitchFamily="2" charset="0"/>
              </a:rPr>
              <a:t>Meridian Incorporated (MI)</a:t>
            </a:r>
          </a:p>
          <a:p>
            <a:pPr marL="171450" indent="-171450">
              <a:spcAft>
                <a:spcPts val="300"/>
              </a:spcAft>
              <a:buClr>
                <a:schemeClr val="accent1"/>
              </a:buClr>
              <a:buSzPct val="90000"/>
              <a:buFont typeface="Wingdings" panose="05000000000000000000" pitchFamily="2" charset="2"/>
              <a:buChar char="Ø"/>
            </a:pPr>
            <a:r>
              <a:rPr lang="en-AU" sz="800" dirty="0">
                <a:latin typeface="Montserrat" panose="00000500000000000000" pitchFamily="2" charset="0"/>
              </a:rPr>
              <a:t>Hepatitis ACT (HACT)</a:t>
            </a:r>
          </a:p>
          <a:p>
            <a:pPr marL="171450" indent="-171450">
              <a:spcAft>
                <a:spcPts val="300"/>
              </a:spcAft>
              <a:buClr>
                <a:schemeClr val="accent1"/>
              </a:buClr>
              <a:buSzPct val="90000"/>
              <a:buFont typeface="Wingdings" panose="05000000000000000000" pitchFamily="2" charset="2"/>
              <a:buChar char="Ø"/>
            </a:pPr>
            <a:r>
              <a:rPr lang="en-AU" sz="800" dirty="0">
                <a:latin typeface="Montserrat" panose="00000500000000000000" pitchFamily="2" charset="0"/>
              </a:rPr>
              <a:t>Capital Health Network-HIV Program (CHN-HIV) </a:t>
            </a:r>
          </a:p>
          <a:p>
            <a:pPr marL="171450" indent="-171450">
              <a:spcAft>
                <a:spcPts val="300"/>
              </a:spcAft>
              <a:buClr>
                <a:schemeClr val="accent1"/>
              </a:buClr>
              <a:buSzPct val="90000"/>
              <a:buFont typeface="Wingdings" panose="05000000000000000000" pitchFamily="2" charset="2"/>
              <a:buChar char="Ø"/>
            </a:pPr>
            <a:r>
              <a:rPr lang="en-AU" sz="800" dirty="0">
                <a:effectLst/>
                <a:latin typeface="Montserrat" panose="00000500000000000000" pitchFamily="2" charset="0"/>
                <a:ea typeface="Calibri" panose="020F0502020204030204" pitchFamily="34" charset="0"/>
              </a:rPr>
              <a:t>Australasian Society for HIV, Viral Hepatitis and Sexual Health Medicine (ASHM)</a:t>
            </a:r>
          </a:p>
          <a:p>
            <a:pPr marL="171450" indent="-171450">
              <a:spcAft>
                <a:spcPts val="300"/>
              </a:spcAft>
              <a:buClr>
                <a:schemeClr val="accent1"/>
              </a:buClr>
              <a:buSzPct val="90000"/>
              <a:buFont typeface="Wingdings" panose="05000000000000000000" pitchFamily="2" charset="2"/>
              <a:buChar char="Ø"/>
            </a:pPr>
            <a:r>
              <a:rPr lang="en-AU" sz="800" dirty="0">
                <a:latin typeface="Montserrat" panose="00000500000000000000" pitchFamily="2" charset="0"/>
                <a:ea typeface="Calibri" panose="020F0502020204030204" pitchFamily="34" charset="0"/>
              </a:rPr>
              <a:t>Other NGOs (including: The Junction Youth Health Service, </a:t>
            </a:r>
            <a:r>
              <a:rPr lang="en-AU" sz="800" dirty="0">
                <a:effectLst/>
                <a:latin typeface="Montserrat" panose="00000500000000000000" pitchFamily="2" charset="0"/>
                <a:ea typeface="Calibri" panose="020F0502020204030204" pitchFamily="34" charset="0"/>
              </a:rPr>
              <a:t>Winnunga Nimmityjah Aboriginal Health Service,  Directions ACT, Companion House, The Scarlett Alliance, A Gender Agenda, ATODA, Multicultural Hub Canberra, Youth Coalition of the ACT and the Health Care Consumers Association.)</a:t>
            </a:r>
          </a:p>
          <a:p>
            <a:pPr marL="171450" indent="-171450">
              <a:spcAft>
                <a:spcPts val="300"/>
              </a:spcAft>
              <a:buClr>
                <a:schemeClr val="accent1"/>
              </a:buClr>
              <a:buSzPct val="90000"/>
              <a:buFont typeface="Wingdings" panose="05000000000000000000" pitchFamily="2" charset="2"/>
              <a:buChar char="§"/>
            </a:pPr>
            <a:endParaRPr lang="en-AU" sz="800" dirty="0">
              <a:solidFill>
                <a:schemeClr val="accent6"/>
              </a:solidFill>
              <a:latin typeface="Montserrat" panose="00000500000000000000" pitchFamily="2" charset="0"/>
            </a:endParaRPr>
          </a:p>
          <a:p>
            <a:pPr>
              <a:spcAft>
                <a:spcPts val="300"/>
              </a:spcAft>
              <a:buClr>
                <a:schemeClr val="accent1"/>
              </a:buClr>
              <a:buSzPct val="90000"/>
            </a:pPr>
            <a:r>
              <a:rPr lang="en-AU" sz="800" b="1" dirty="0">
                <a:solidFill>
                  <a:schemeClr val="accent6"/>
                </a:solidFill>
                <a:latin typeface="Montserrat" panose="00000500000000000000" pitchFamily="2" charset="0"/>
              </a:rPr>
              <a:t>ACT Government stakeholders include:</a:t>
            </a:r>
          </a:p>
          <a:p>
            <a:pPr marL="171450" indent="-171450">
              <a:spcAft>
                <a:spcPts val="300"/>
              </a:spcAft>
              <a:buClr>
                <a:schemeClr val="accent1"/>
              </a:buClr>
              <a:buSzPct val="90000"/>
              <a:buFont typeface="Wingdings" panose="05000000000000000000" pitchFamily="2" charset="2"/>
              <a:buChar char="Ø"/>
            </a:pPr>
            <a:r>
              <a:rPr lang="en-AU" sz="800" dirty="0">
                <a:latin typeface="Montserrat" panose="00000500000000000000" pitchFamily="2" charset="0"/>
              </a:rPr>
              <a:t>Canberra Sexual Health Clinic</a:t>
            </a:r>
          </a:p>
          <a:p>
            <a:pPr marL="171450" indent="-171450">
              <a:spcAft>
                <a:spcPts val="300"/>
              </a:spcAft>
              <a:buClr>
                <a:schemeClr val="accent1"/>
              </a:buClr>
              <a:buSzPct val="90000"/>
              <a:buFont typeface="Wingdings" panose="05000000000000000000" pitchFamily="2" charset="2"/>
              <a:buChar char="Ø"/>
            </a:pPr>
            <a:r>
              <a:rPr lang="en-AU" sz="800" dirty="0">
                <a:latin typeface="Montserrat" panose="00000500000000000000" pitchFamily="2" charset="0"/>
              </a:rPr>
              <a:t>The Liver Clinic</a:t>
            </a:r>
          </a:p>
          <a:p>
            <a:pPr marL="171450" indent="-171450">
              <a:spcAft>
                <a:spcPts val="300"/>
              </a:spcAft>
              <a:buClr>
                <a:schemeClr val="accent1"/>
              </a:buClr>
              <a:buSzPct val="90000"/>
              <a:buFont typeface="Wingdings" panose="05000000000000000000" pitchFamily="2" charset="2"/>
              <a:buChar char="Ø"/>
            </a:pPr>
            <a:r>
              <a:rPr lang="en-AU" sz="800" dirty="0">
                <a:latin typeface="Montserrat" panose="00000500000000000000" pitchFamily="2" charset="0"/>
              </a:rPr>
              <a:t>The Women’s Health Service</a:t>
            </a:r>
          </a:p>
          <a:p>
            <a:pPr marL="171450" indent="-171450">
              <a:spcAft>
                <a:spcPts val="300"/>
              </a:spcAft>
              <a:buClr>
                <a:schemeClr val="accent1"/>
              </a:buClr>
              <a:buSzPct val="90000"/>
              <a:buFont typeface="Wingdings" panose="05000000000000000000" pitchFamily="2" charset="2"/>
              <a:buChar char="Ø"/>
            </a:pPr>
            <a:r>
              <a:rPr lang="en-AU" sz="800" dirty="0">
                <a:latin typeface="Montserrat" panose="00000500000000000000" pitchFamily="2" charset="0"/>
              </a:rPr>
              <a:t>ACTHD’s Communicable Disease Control</a:t>
            </a:r>
          </a:p>
          <a:p>
            <a:pPr marL="171450" indent="-171450">
              <a:spcAft>
                <a:spcPts val="300"/>
              </a:spcAft>
              <a:buClr>
                <a:schemeClr val="accent1"/>
              </a:buClr>
              <a:buSzPct val="90000"/>
              <a:buFont typeface="Wingdings" panose="05000000000000000000" pitchFamily="2" charset="2"/>
              <a:buChar char="Ø"/>
            </a:pPr>
            <a:r>
              <a:rPr lang="en-AU" sz="800" dirty="0">
                <a:latin typeface="Montserrat" panose="00000500000000000000" pitchFamily="2" charset="0"/>
              </a:rPr>
              <a:t>ACTHD’s Commissioning team and other business units</a:t>
            </a:r>
          </a:p>
          <a:p>
            <a:pPr marL="171450" indent="-171450">
              <a:spcAft>
                <a:spcPts val="300"/>
              </a:spcAft>
              <a:buClr>
                <a:schemeClr val="accent1"/>
              </a:buClr>
              <a:buSzPct val="90000"/>
              <a:buFont typeface="Wingdings" panose="05000000000000000000" pitchFamily="2" charset="2"/>
              <a:buChar char="Ø"/>
            </a:pPr>
            <a:r>
              <a:rPr lang="en-AU" sz="800" dirty="0">
                <a:latin typeface="Montserrat" panose="00000500000000000000" pitchFamily="2" charset="0"/>
              </a:rPr>
              <a:t>Justice Health</a:t>
            </a:r>
          </a:p>
          <a:p>
            <a:pPr marL="171450" indent="-171450">
              <a:spcAft>
                <a:spcPts val="300"/>
              </a:spcAft>
              <a:buClr>
                <a:schemeClr val="accent1"/>
              </a:buClr>
              <a:buSzPct val="90000"/>
              <a:buFont typeface="Wingdings" panose="05000000000000000000" pitchFamily="2" charset="2"/>
              <a:buChar char="Ø"/>
            </a:pPr>
            <a:r>
              <a:rPr lang="en-AU" sz="800" dirty="0">
                <a:latin typeface="Montserrat" panose="00000500000000000000" pitchFamily="2" charset="0"/>
              </a:rPr>
              <a:t>Walk-in centres</a:t>
            </a:r>
          </a:p>
          <a:p>
            <a:pPr>
              <a:spcAft>
                <a:spcPts val="500"/>
              </a:spcAft>
            </a:pPr>
            <a:endParaRPr lang="en-AU" sz="900" dirty="0">
              <a:latin typeface="Montserrat" panose="00000500000000000000" pitchFamily="2" charset="0"/>
            </a:endParaRPr>
          </a:p>
          <a:p>
            <a:pPr>
              <a:spcAft>
                <a:spcPts val="500"/>
              </a:spcAft>
            </a:pPr>
            <a:endParaRPr lang="en-AU" sz="900" dirty="0">
              <a:latin typeface="Montserrat" panose="00000500000000000000" pitchFamily="2" charset="0"/>
            </a:endParaRPr>
          </a:p>
        </p:txBody>
      </p:sp>
      <p:sp>
        <p:nvSpPr>
          <p:cNvPr id="2" name="Rectangle 1">
            <a:extLst>
              <a:ext uri="{FF2B5EF4-FFF2-40B4-BE49-F238E27FC236}">
                <a16:creationId xmlns:a16="http://schemas.microsoft.com/office/drawing/2014/main" id="{C0BAA990-8834-4FA0-8FC7-ADDFF2C7D3B7}"/>
              </a:ext>
            </a:extLst>
          </p:cNvPr>
          <p:cNvSpPr/>
          <p:nvPr/>
        </p:nvSpPr>
        <p:spPr>
          <a:xfrm>
            <a:off x="177820" y="928024"/>
            <a:ext cx="12416881" cy="1137673"/>
          </a:xfrm>
          <a:prstGeom prst="rect">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26AB81B2-BF8A-4475-84AE-C6AE9AB4B1D7}"/>
              </a:ext>
            </a:extLst>
          </p:cNvPr>
          <p:cNvSpPr/>
          <p:nvPr/>
        </p:nvSpPr>
        <p:spPr>
          <a:xfrm>
            <a:off x="196675" y="2210935"/>
            <a:ext cx="3977196" cy="3409541"/>
          </a:xfrm>
          <a:prstGeom prst="rect">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F77820E4-3AC4-49C2-BCB9-6D1CC3D5DADA}"/>
              </a:ext>
            </a:extLst>
          </p:cNvPr>
          <p:cNvSpPr/>
          <p:nvPr/>
        </p:nvSpPr>
        <p:spPr>
          <a:xfrm>
            <a:off x="4291244" y="2195879"/>
            <a:ext cx="4160993" cy="4072299"/>
          </a:xfrm>
          <a:prstGeom prst="rect">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9FB8408F-BC41-47FF-A566-A9823F6D2D0D}"/>
              </a:ext>
            </a:extLst>
          </p:cNvPr>
          <p:cNvSpPr/>
          <p:nvPr/>
        </p:nvSpPr>
        <p:spPr>
          <a:xfrm>
            <a:off x="8598090" y="2186337"/>
            <a:ext cx="4015374" cy="4081841"/>
          </a:xfrm>
          <a:prstGeom prst="rect">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a:extLst>
              <a:ext uri="{FF2B5EF4-FFF2-40B4-BE49-F238E27FC236}">
                <a16:creationId xmlns:a16="http://schemas.microsoft.com/office/drawing/2014/main" id="{4413DF5C-4B3C-4064-AB5D-3C1DA4CF9579}"/>
              </a:ext>
            </a:extLst>
          </p:cNvPr>
          <p:cNvSpPr txBox="1"/>
          <p:nvPr/>
        </p:nvSpPr>
        <p:spPr>
          <a:xfrm>
            <a:off x="187446" y="939057"/>
            <a:ext cx="12426018" cy="396000"/>
          </a:xfrm>
          <a:prstGeom prst="rect">
            <a:avLst/>
          </a:prstGeom>
          <a:solidFill>
            <a:srgbClr val="D5E9F1"/>
          </a:solidFill>
          <a:ln w="19050">
            <a:solidFill>
              <a:schemeClr val="accent1"/>
            </a:solidFill>
            <a:miter lim="800000"/>
          </a:ln>
        </p:spPr>
        <p:txBody>
          <a:bodyPr wrap="square" rtlCol="0" anchor="ctr" anchorCtr="0">
            <a:noAutofit/>
          </a:bodyPr>
          <a:lstStyle/>
          <a:p>
            <a:pPr defTabSz="950175">
              <a:spcBef>
                <a:spcPct val="0"/>
              </a:spcBef>
            </a:pPr>
            <a:r>
              <a:rPr lang="en-AU" sz="2000" dirty="0">
                <a:latin typeface="Montserrat Light" panose="00000400000000000000" pitchFamily="2" charset="0"/>
                <a:ea typeface="+mj-ea"/>
                <a:cs typeface="+mj-cs"/>
              </a:rPr>
              <a:t>BACKGROUND</a:t>
            </a:r>
            <a:endParaRPr lang="en-AU" sz="2220" dirty="0">
              <a:latin typeface="Montserrat Light" panose="00000400000000000000" pitchFamily="2" charset="0"/>
              <a:ea typeface="+mj-ea"/>
              <a:cs typeface="+mj-cs"/>
            </a:endParaRPr>
          </a:p>
        </p:txBody>
      </p:sp>
      <p:sp>
        <p:nvSpPr>
          <p:cNvPr id="19" name="TextBox 18">
            <a:extLst>
              <a:ext uri="{FF2B5EF4-FFF2-40B4-BE49-F238E27FC236}">
                <a16:creationId xmlns:a16="http://schemas.microsoft.com/office/drawing/2014/main" id="{420D5D64-FE42-4037-89B1-65D3789E2057}"/>
              </a:ext>
            </a:extLst>
          </p:cNvPr>
          <p:cNvSpPr txBox="1"/>
          <p:nvPr/>
        </p:nvSpPr>
        <p:spPr>
          <a:xfrm>
            <a:off x="226386" y="1377572"/>
            <a:ext cx="12348827" cy="925382"/>
          </a:xfrm>
          <a:prstGeom prst="rect">
            <a:avLst/>
          </a:prstGeom>
          <a:noFill/>
        </p:spPr>
        <p:txBody>
          <a:bodyPr wrap="square" rtlCol="0">
            <a:spAutoFit/>
          </a:bodyPr>
          <a:lstStyle/>
          <a:p>
            <a:pPr>
              <a:lnSpc>
                <a:spcPct val="115000"/>
              </a:lnSpc>
              <a:spcAft>
                <a:spcPts val="1000"/>
              </a:spcAft>
            </a:pPr>
            <a:r>
              <a:rPr lang="en-AU" sz="800" dirty="0">
                <a:effectLst/>
                <a:latin typeface="Montserrat" panose="00000500000000000000" pitchFamily="2" charset="0"/>
                <a:ea typeface="Calibri" panose="020F0502020204030204" pitchFamily="34" charset="0"/>
                <a:cs typeface="Times New Roman" panose="02020603050405020304" pitchFamily="18" charset="0"/>
              </a:rPr>
              <a:t>The Australian Capital Territory Health Directorate (ACTHD) provides funding to several Non-government Organisations (NGOs) </a:t>
            </a:r>
            <a:r>
              <a:rPr lang="en-AU" sz="800" dirty="0">
                <a:latin typeface="Montserrat" panose="00000500000000000000" pitchFamily="2" charset="0"/>
                <a:ea typeface="Calibri" panose="020F0502020204030204" pitchFamily="34" charset="0"/>
                <a:cs typeface="Times New Roman" panose="02020603050405020304" pitchFamily="18" charset="0"/>
              </a:rPr>
              <a:t>to deliver a</a:t>
            </a:r>
            <a:r>
              <a:rPr lang="en-AU" sz="800" dirty="0">
                <a:effectLst/>
                <a:latin typeface="Montserrat" panose="00000500000000000000" pitchFamily="2" charset="0"/>
                <a:ea typeface="Calibri" panose="020F0502020204030204" pitchFamily="34" charset="0"/>
              </a:rPr>
              <a:t> range of services to reduce the burden of sexually transmissible infections and blood-borne viruses (STIBBV) </a:t>
            </a:r>
            <a:r>
              <a:rPr lang="en-AU" sz="800" dirty="0">
                <a:latin typeface="Montserrat" panose="00000500000000000000" pitchFamily="2" charset="0"/>
                <a:ea typeface="Calibri" panose="020F0502020204030204" pitchFamily="34" charset="0"/>
              </a:rPr>
              <a:t>in the ACT.</a:t>
            </a:r>
            <a:r>
              <a:rPr lang="en-AU" sz="800" dirty="0">
                <a:effectLst/>
                <a:latin typeface="Montserrat" panose="00000500000000000000" pitchFamily="2" charset="0"/>
                <a:ea typeface="Calibri" panose="020F0502020204030204" pitchFamily="34" charset="0"/>
                <a:cs typeface="Times New Roman" panose="02020603050405020304" pitchFamily="18" charset="0"/>
              </a:rPr>
              <a:t> For the past decade, ACTHD has utilised traditional procurement processes to select and fund these services. From 2022 however, ACTHD is moving towards a commissioning approach for the future delivery of community health services. Commissioning is a strategic, evidence-based approach to the design, planning and funding of health and community services. The goal of commissioning in the STIBBV subsector is for the ACTHD and ACTHD- funded NGOs to collaboratively design a STIBBV service system that meets the evolving needs of the ACT community. </a:t>
            </a:r>
            <a:endParaRPr lang="en-AU" sz="800" dirty="0">
              <a:solidFill>
                <a:srgbClr val="002060"/>
              </a:solidFill>
              <a:latin typeface="Montserrat" panose="00000500000000000000" pitchFamily="2" charset="0"/>
            </a:endParaRPr>
          </a:p>
          <a:p>
            <a:pPr lvl="0">
              <a:spcAft>
                <a:spcPts val="300"/>
              </a:spcAft>
            </a:pPr>
            <a:endParaRPr lang="en-AU" sz="900" dirty="0">
              <a:solidFill>
                <a:srgbClr val="002060"/>
              </a:solidFill>
              <a:latin typeface="Montserrat" panose="00000500000000000000" pitchFamily="2" charset="0"/>
            </a:endParaRPr>
          </a:p>
        </p:txBody>
      </p:sp>
      <p:sp>
        <p:nvSpPr>
          <p:cNvPr id="20" name="TextBox 19">
            <a:extLst>
              <a:ext uri="{FF2B5EF4-FFF2-40B4-BE49-F238E27FC236}">
                <a16:creationId xmlns:a16="http://schemas.microsoft.com/office/drawing/2014/main" id="{29515AAA-1929-4DA5-84BD-DE8D97AE80D7}"/>
              </a:ext>
            </a:extLst>
          </p:cNvPr>
          <p:cNvSpPr txBox="1"/>
          <p:nvPr/>
        </p:nvSpPr>
        <p:spPr>
          <a:xfrm>
            <a:off x="175193" y="2673757"/>
            <a:ext cx="3804521" cy="2539157"/>
          </a:xfrm>
          <a:prstGeom prst="rect">
            <a:avLst/>
          </a:prstGeom>
          <a:noFill/>
        </p:spPr>
        <p:txBody>
          <a:bodyPr wrap="square" rtlCol="0">
            <a:spAutoFit/>
          </a:bodyPr>
          <a:lstStyle/>
          <a:p>
            <a:pPr>
              <a:spcAft>
                <a:spcPts val="300"/>
              </a:spcAft>
            </a:pPr>
            <a:r>
              <a:rPr lang="en-AU" sz="800" b="1" dirty="0">
                <a:solidFill>
                  <a:srgbClr val="364985"/>
                </a:solidFill>
                <a:latin typeface="Montserrat" panose="00000500000000000000" pitchFamily="2" charset="0"/>
              </a:rPr>
              <a:t>Purpose of commissioning</a:t>
            </a:r>
          </a:p>
          <a:p>
            <a:pPr marL="171450" indent="-171450">
              <a:spcAft>
                <a:spcPts val="300"/>
              </a:spcAft>
              <a:buClr>
                <a:schemeClr val="accent1"/>
              </a:buClr>
              <a:buSzPct val="90000"/>
              <a:buFont typeface="Wingdings" panose="05000000000000000000" pitchFamily="2" charset="2"/>
              <a:buChar char="Ø"/>
            </a:pPr>
            <a:r>
              <a:rPr lang="en-AU" sz="800" dirty="0">
                <a:latin typeface="Montserrat" panose="00000500000000000000" pitchFamily="2" charset="0"/>
              </a:rPr>
              <a:t>Commissioning in the STIBBV subsector seeks to guide sector capacity building activities so that the final procurement of STIBBV services reflects the contemporary needs of the ACT community</a:t>
            </a:r>
          </a:p>
          <a:p>
            <a:pPr marL="171450" indent="-171450">
              <a:spcAft>
                <a:spcPts val="300"/>
              </a:spcAft>
              <a:buClr>
                <a:schemeClr val="accent1"/>
              </a:buClr>
              <a:buSzPct val="90000"/>
              <a:buFont typeface="Wingdings" panose="05000000000000000000" pitchFamily="2" charset="2"/>
              <a:buChar char="Ø"/>
            </a:pPr>
            <a:r>
              <a:rPr lang="en-AU" sz="800" dirty="0">
                <a:latin typeface="Montserrat" panose="00000500000000000000" pitchFamily="2" charset="0"/>
              </a:rPr>
              <a:t>The ACTHD envisions a service system which is appropriate, equitable, accessible, and affordable for all individuals, with a particular focus on priority populations as identified in the Hepatitis B, Hepatitis C, HIV and Sexually Transmissible Infections ACT Statement of Priorities</a:t>
            </a:r>
          </a:p>
          <a:p>
            <a:pPr>
              <a:spcAft>
                <a:spcPts val="300"/>
              </a:spcAft>
            </a:pPr>
            <a:endParaRPr lang="en-GB" sz="800" dirty="0">
              <a:latin typeface="Montserrat" panose="00000500000000000000" pitchFamily="2" charset="0"/>
            </a:endParaRPr>
          </a:p>
          <a:p>
            <a:pPr>
              <a:spcAft>
                <a:spcPts val="300"/>
              </a:spcAft>
            </a:pPr>
            <a:r>
              <a:rPr lang="en-GB" sz="800" b="1" dirty="0">
                <a:solidFill>
                  <a:schemeClr val="accent6"/>
                </a:solidFill>
                <a:latin typeface="Montserrat" panose="00000500000000000000" pitchFamily="2" charset="0"/>
              </a:rPr>
              <a:t>The priorities for commissioning are:</a:t>
            </a:r>
            <a:endParaRPr lang="en-AU" sz="800" b="1" dirty="0">
              <a:solidFill>
                <a:schemeClr val="accent6"/>
              </a:solidFill>
              <a:latin typeface="Montserrat" panose="00000500000000000000" pitchFamily="2" charset="0"/>
            </a:endParaRPr>
          </a:p>
          <a:p>
            <a:pPr marL="171450" indent="-171450">
              <a:spcAft>
                <a:spcPts val="300"/>
              </a:spcAft>
              <a:buClr>
                <a:schemeClr val="accent1"/>
              </a:buClr>
              <a:buSzPct val="90000"/>
              <a:buFont typeface="Wingdings" panose="05000000000000000000" pitchFamily="2" charset="2"/>
              <a:buChar char="Ø"/>
            </a:pPr>
            <a:r>
              <a:rPr lang="en-AU" sz="800" dirty="0">
                <a:latin typeface="Montserrat" panose="00000500000000000000" pitchFamily="2" charset="0"/>
              </a:rPr>
              <a:t>Undertake a full review of community needs and existing services within the subsector to inform collaborative design activities and subsequent procurement processes</a:t>
            </a:r>
          </a:p>
          <a:p>
            <a:pPr marL="171450" indent="-171450">
              <a:spcAft>
                <a:spcPts val="300"/>
              </a:spcAft>
              <a:buClr>
                <a:schemeClr val="accent1"/>
              </a:buClr>
              <a:buSzPct val="90000"/>
              <a:buFont typeface="Wingdings" panose="05000000000000000000" pitchFamily="2" charset="2"/>
              <a:buChar char="Ø"/>
            </a:pPr>
            <a:r>
              <a:rPr lang="en-AU" sz="800" dirty="0">
                <a:latin typeface="Montserrat" panose="00000500000000000000" pitchFamily="2" charset="0"/>
              </a:rPr>
              <a:t>The review will include mapping current service provision, service duplication and service gaps to help identify services for commissioning. Comprehensive stakeholder and consumer consultation is central to commissioning in the STIBBV subsector</a:t>
            </a:r>
          </a:p>
        </p:txBody>
      </p:sp>
      <p:sp>
        <p:nvSpPr>
          <p:cNvPr id="23" name="TextBox 22">
            <a:extLst>
              <a:ext uri="{FF2B5EF4-FFF2-40B4-BE49-F238E27FC236}">
                <a16:creationId xmlns:a16="http://schemas.microsoft.com/office/drawing/2014/main" id="{0A76B099-D351-4B3C-BD10-79F3A3DC685E}"/>
              </a:ext>
            </a:extLst>
          </p:cNvPr>
          <p:cNvSpPr txBox="1"/>
          <p:nvPr/>
        </p:nvSpPr>
        <p:spPr>
          <a:xfrm>
            <a:off x="4345047" y="2663762"/>
            <a:ext cx="4097070" cy="3400931"/>
          </a:xfrm>
          <a:prstGeom prst="rect">
            <a:avLst/>
          </a:prstGeom>
          <a:noFill/>
        </p:spPr>
        <p:txBody>
          <a:bodyPr wrap="square" rtlCol="0">
            <a:spAutoFit/>
          </a:bodyPr>
          <a:lstStyle/>
          <a:p>
            <a:pPr>
              <a:spcAft>
                <a:spcPts val="300"/>
              </a:spcAft>
            </a:pPr>
            <a:r>
              <a:rPr lang="en-GB" sz="800" dirty="0">
                <a:latin typeface="Montserrat" panose="00000500000000000000" pitchFamily="2" charset="0"/>
              </a:rPr>
              <a:t>The project scope is the range of constituent activities and project outputs. The scope of commissioning as a process will include an evaluation, determination and procurement of services which specifically seek to address STIBBV burden of disease.</a:t>
            </a:r>
          </a:p>
          <a:p>
            <a:pPr>
              <a:spcAft>
                <a:spcPts val="300"/>
              </a:spcAft>
            </a:pPr>
            <a:endParaRPr lang="en-GB" sz="800" b="1" dirty="0">
              <a:solidFill>
                <a:srgbClr val="364985"/>
              </a:solidFill>
              <a:latin typeface="Montserrat" panose="00000500000000000000" pitchFamily="2" charset="0"/>
            </a:endParaRPr>
          </a:p>
          <a:p>
            <a:pPr>
              <a:spcAft>
                <a:spcPts val="300"/>
              </a:spcAft>
            </a:pPr>
            <a:r>
              <a:rPr lang="en-GB" sz="800" b="1" dirty="0">
                <a:solidFill>
                  <a:srgbClr val="364985"/>
                </a:solidFill>
                <a:latin typeface="Montserrat" panose="00000500000000000000" pitchFamily="2" charset="0"/>
              </a:rPr>
              <a:t>The project will include:</a:t>
            </a:r>
          </a:p>
          <a:p>
            <a:pPr marL="171450" marR="0" lvl="0" indent="-171450" defTabSz="1433744" rtl="0" eaLnBrk="1" fontAlgn="auto" latinLnBrk="0" hangingPunct="1">
              <a:lnSpc>
                <a:spcPct val="100000"/>
              </a:lnSpc>
              <a:spcBef>
                <a:spcPts val="0"/>
              </a:spcBef>
              <a:spcAft>
                <a:spcPts val="300"/>
              </a:spcAft>
              <a:buClr>
                <a:srgbClr val="00A4E6"/>
              </a:buClr>
              <a:buSzPct val="90000"/>
              <a:buFont typeface="Wingdings" panose="05000000000000000000" pitchFamily="2" charset="2"/>
              <a:buChar char="Ø"/>
              <a:tabLst/>
              <a:defRPr/>
            </a:pPr>
            <a:r>
              <a:rPr kumimoji="0" lang="en-AU" sz="800" b="0" i="0" u="none" strike="noStrike" kern="1200" cap="none" spc="0" normalizeH="0" baseline="0" noProof="0" dirty="0">
                <a:ln>
                  <a:noFill/>
                </a:ln>
                <a:solidFill>
                  <a:srgbClr val="262626"/>
                </a:solidFill>
                <a:effectLst/>
                <a:uLnTx/>
                <a:uFillTx/>
                <a:latin typeface="Montserrat" panose="00000500000000000000" pitchFamily="2" charset="0"/>
                <a:ea typeface="+mn-ea"/>
                <a:cs typeface="+mn-cs"/>
              </a:rPr>
              <a:t>Development of a project plan and risk management plan</a:t>
            </a:r>
            <a:endParaRPr lang="en-AU" sz="800" b="1" dirty="0">
              <a:solidFill>
                <a:srgbClr val="007BAD"/>
              </a:solidFill>
              <a:latin typeface="Montserrat" panose="00000500000000000000" pitchFamily="2" charset="0"/>
            </a:endParaRPr>
          </a:p>
          <a:p>
            <a:pPr marL="171450" indent="-171450">
              <a:spcAft>
                <a:spcPts val="300"/>
              </a:spcAft>
              <a:buClr>
                <a:schemeClr val="accent1"/>
              </a:buClr>
              <a:buSzPct val="90000"/>
              <a:buFont typeface="Wingdings" panose="05000000000000000000" pitchFamily="2" charset="2"/>
              <a:buChar char="Ø"/>
            </a:pPr>
            <a:r>
              <a:rPr lang="en-AU" sz="800" dirty="0">
                <a:latin typeface="Montserrat" panose="00000500000000000000" pitchFamily="2" charset="0"/>
              </a:rPr>
              <a:t>A review of the current ACTHD-funded STIBBV services  and contracting arrangements to inform the collaborative design process scheduled in 2022</a:t>
            </a:r>
          </a:p>
          <a:p>
            <a:pPr marL="171450" indent="-171450">
              <a:spcAft>
                <a:spcPts val="300"/>
              </a:spcAft>
              <a:buClr>
                <a:schemeClr val="accent1"/>
              </a:buClr>
              <a:buSzPct val="90000"/>
              <a:buFont typeface="Wingdings" panose="05000000000000000000" pitchFamily="2" charset="2"/>
              <a:buChar char="Ø"/>
            </a:pPr>
            <a:r>
              <a:rPr lang="en-AU" sz="800" dirty="0">
                <a:latin typeface="Montserrat" panose="00000500000000000000" pitchFamily="2" charset="0"/>
              </a:rPr>
              <a:t>A gap/needs analysis of the STIBBV service sector</a:t>
            </a:r>
          </a:p>
          <a:p>
            <a:pPr marL="171450" indent="-171450">
              <a:spcAft>
                <a:spcPts val="300"/>
              </a:spcAft>
              <a:buClr>
                <a:schemeClr val="accent1"/>
              </a:buClr>
              <a:buSzPct val="90000"/>
              <a:buFont typeface="Wingdings" panose="05000000000000000000" pitchFamily="2" charset="2"/>
              <a:buChar char="Ø"/>
            </a:pPr>
            <a:r>
              <a:rPr lang="en-AU" sz="800" dirty="0">
                <a:latin typeface="Montserrat" panose="00000500000000000000" pitchFamily="2" charset="0"/>
              </a:rPr>
              <a:t>An ongoing dialogue of discussions with stakeholders regarding commissioning in the STIBBV subsector</a:t>
            </a:r>
          </a:p>
          <a:p>
            <a:pPr marL="171450" indent="-171450">
              <a:spcAft>
                <a:spcPts val="300"/>
              </a:spcAft>
              <a:buClr>
                <a:schemeClr val="accent1"/>
              </a:buClr>
              <a:buSzPct val="90000"/>
              <a:buFont typeface="Wingdings" panose="05000000000000000000" pitchFamily="2" charset="2"/>
              <a:buChar char="Ø"/>
            </a:pPr>
            <a:r>
              <a:rPr lang="en-AU" sz="800" dirty="0">
                <a:latin typeface="Montserrat" panose="00000500000000000000" pitchFamily="2" charset="0"/>
              </a:rPr>
              <a:t>Consumer/service user research to determine barriers and enablers  to service access in the ACT as well as service acceptability</a:t>
            </a:r>
          </a:p>
          <a:p>
            <a:pPr marL="171450" indent="-171450">
              <a:spcAft>
                <a:spcPts val="300"/>
              </a:spcAft>
              <a:buClr>
                <a:schemeClr val="accent1"/>
              </a:buClr>
              <a:buSzPct val="90000"/>
              <a:buFont typeface="Wingdings" panose="05000000000000000000" pitchFamily="2" charset="2"/>
              <a:buChar char="Ø"/>
            </a:pPr>
            <a:r>
              <a:rPr lang="en-AU" sz="800" dirty="0">
                <a:latin typeface="Montserrat" panose="00000500000000000000" pitchFamily="2" charset="0"/>
              </a:rPr>
              <a:t>A series of collaborative design roundtable meetings with interested/invested stakeholders to identify services and packages/modes of service to be delivered from 1 January 2024</a:t>
            </a:r>
          </a:p>
          <a:p>
            <a:pPr marL="171450" indent="-171450">
              <a:spcAft>
                <a:spcPts val="300"/>
              </a:spcAft>
              <a:buClr>
                <a:schemeClr val="accent1"/>
              </a:buClr>
              <a:buSzPct val="90000"/>
              <a:buFont typeface="Wingdings" panose="05000000000000000000" pitchFamily="2" charset="2"/>
              <a:buChar char="Ø"/>
            </a:pPr>
            <a:r>
              <a:rPr lang="en-AU" sz="800" dirty="0">
                <a:latin typeface="Montserrat" panose="00000500000000000000" pitchFamily="2" charset="0"/>
              </a:rPr>
              <a:t>Various reports to reflect stakeholder inputs and other data to inform decision-making</a:t>
            </a:r>
          </a:p>
          <a:p>
            <a:pPr marL="171450" indent="-171450">
              <a:spcAft>
                <a:spcPts val="300"/>
              </a:spcAft>
              <a:buClr>
                <a:schemeClr val="accent1"/>
              </a:buClr>
              <a:buSzPct val="90000"/>
              <a:buFont typeface="Wingdings" panose="05000000000000000000" pitchFamily="2" charset="2"/>
              <a:buChar char="Ø"/>
            </a:pPr>
            <a:r>
              <a:rPr lang="en-AU" sz="800" dirty="0">
                <a:latin typeface="Montserrat" panose="00000500000000000000" pitchFamily="2" charset="0"/>
              </a:rPr>
              <a:t>Open tender process, procurement and contracting</a:t>
            </a:r>
          </a:p>
          <a:p>
            <a:pPr marL="171450" indent="-171450">
              <a:spcAft>
                <a:spcPts val="300"/>
              </a:spcAft>
              <a:buClr>
                <a:schemeClr val="accent1"/>
              </a:buClr>
              <a:buSzPct val="90000"/>
              <a:buFont typeface="Wingdings" panose="05000000000000000000" pitchFamily="2" charset="2"/>
              <a:buChar char="Ø"/>
            </a:pPr>
            <a:r>
              <a:rPr lang="en-AU" sz="800" dirty="0">
                <a:latin typeface="Montserrat" panose="00000500000000000000" pitchFamily="2" charset="0"/>
              </a:rPr>
              <a:t>Commissioning evaluation methodology and report</a:t>
            </a:r>
          </a:p>
          <a:p>
            <a:pPr marL="126000" indent="-126000">
              <a:spcAft>
                <a:spcPts val="300"/>
              </a:spcAft>
              <a:buClr>
                <a:schemeClr val="accent1"/>
              </a:buClr>
              <a:buSzPct val="90000"/>
              <a:buFont typeface="Wingdings 3" panose="05040102010807070707" pitchFamily="18" charset="2"/>
              <a:buChar char=""/>
            </a:pPr>
            <a:endParaRPr lang="en-AU" sz="900" dirty="0">
              <a:latin typeface="Montserrat" panose="00000500000000000000" pitchFamily="2" charset="0"/>
            </a:endParaRPr>
          </a:p>
        </p:txBody>
      </p:sp>
      <p:sp>
        <p:nvSpPr>
          <p:cNvPr id="5" name="Rectangle 4">
            <a:extLst>
              <a:ext uri="{FF2B5EF4-FFF2-40B4-BE49-F238E27FC236}">
                <a16:creationId xmlns:a16="http://schemas.microsoft.com/office/drawing/2014/main" id="{3311032E-F3FA-4676-912A-C72CFD8403AA}"/>
              </a:ext>
            </a:extLst>
          </p:cNvPr>
          <p:cNvSpPr/>
          <p:nvPr/>
        </p:nvSpPr>
        <p:spPr>
          <a:xfrm>
            <a:off x="8654095" y="2633945"/>
            <a:ext cx="3972312" cy="3488134"/>
          </a:xfrm>
          <a:prstGeom prst="rect">
            <a:avLst/>
          </a:prstGeom>
        </p:spPr>
        <p:txBody>
          <a:bodyPr wrap="square">
            <a:spAutoFit/>
          </a:bodyPr>
          <a:lstStyle/>
          <a:p>
            <a:pPr>
              <a:spcAft>
                <a:spcPts val="300"/>
              </a:spcAft>
            </a:pPr>
            <a:r>
              <a:rPr lang="en-AU" sz="800" dirty="0">
                <a:latin typeface="Montserrat" panose="00000500000000000000" pitchFamily="2" charset="0"/>
              </a:rPr>
              <a:t>The Project requires strong generic and specialist capabilities in:</a:t>
            </a:r>
          </a:p>
          <a:p>
            <a:pPr marL="126000" lvl="0" indent="-126000">
              <a:spcAft>
                <a:spcPts val="300"/>
              </a:spcAft>
              <a:buClr>
                <a:schemeClr val="accent1"/>
              </a:buClr>
              <a:buSzPct val="90000"/>
              <a:buFont typeface="Wingdings 3" panose="05040102010807070707" pitchFamily="18" charset="2"/>
              <a:buChar char=""/>
            </a:pPr>
            <a:r>
              <a:rPr lang="en-AU" sz="800" dirty="0">
                <a:latin typeface="Montserrat" panose="00000500000000000000" pitchFamily="2" charset="0"/>
              </a:rPr>
              <a:t>Project management</a:t>
            </a:r>
          </a:p>
          <a:p>
            <a:pPr marL="126000" lvl="0" indent="-126000">
              <a:spcAft>
                <a:spcPts val="300"/>
              </a:spcAft>
              <a:buClr>
                <a:schemeClr val="accent1"/>
              </a:buClr>
              <a:buSzPct val="90000"/>
              <a:buFont typeface="Wingdings 3" panose="05040102010807070707" pitchFamily="18" charset="2"/>
              <a:buChar char=""/>
            </a:pPr>
            <a:r>
              <a:rPr lang="en-AU" sz="800" dirty="0">
                <a:latin typeface="Montserrat" panose="00000500000000000000" pitchFamily="2" charset="0"/>
              </a:rPr>
              <a:t>Policy development </a:t>
            </a:r>
          </a:p>
          <a:p>
            <a:pPr marL="126000" lvl="0" indent="-126000">
              <a:spcAft>
                <a:spcPts val="300"/>
              </a:spcAft>
              <a:buClr>
                <a:schemeClr val="accent1"/>
              </a:buClr>
              <a:buSzPct val="90000"/>
              <a:buFont typeface="Wingdings 3" panose="05040102010807070707" pitchFamily="18" charset="2"/>
              <a:buChar char=""/>
            </a:pPr>
            <a:r>
              <a:rPr lang="en-AU" sz="800" dirty="0">
                <a:latin typeface="Montserrat" panose="00000500000000000000" pitchFamily="2" charset="0"/>
              </a:rPr>
              <a:t>Data analysis</a:t>
            </a:r>
          </a:p>
          <a:p>
            <a:pPr marL="126000" lvl="0" indent="-126000">
              <a:spcAft>
                <a:spcPts val="300"/>
              </a:spcAft>
              <a:buClr>
                <a:schemeClr val="accent1"/>
              </a:buClr>
              <a:buSzPct val="90000"/>
              <a:buFont typeface="Wingdings 3" panose="05040102010807070707" pitchFamily="18" charset="2"/>
              <a:buChar char=""/>
            </a:pPr>
            <a:r>
              <a:rPr lang="en-AU" sz="800" dirty="0">
                <a:latin typeface="Montserrat" panose="00000500000000000000" pitchFamily="2" charset="0"/>
              </a:rPr>
              <a:t>Stakeholder engagement</a:t>
            </a:r>
          </a:p>
          <a:p>
            <a:pPr marL="126000" lvl="0" indent="-126000">
              <a:spcAft>
                <a:spcPts val="300"/>
              </a:spcAft>
              <a:buClr>
                <a:schemeClr val="accent1"/>
              </a:buClr>
              <a:buSzPct val="90000"/>
              <a:buFont typeface="Wingdings 3" panose="05040102010807070707" pitchFamily="18" charset="2"/>
              <a:buChar char=""/>
            </a:pPr>
            <a:r>
              <a:rPr lang="en-AU" sz="800" dirty="0">
                <a:latin typeface="Montserrat" panose="00000500000000000000" pitchFamily="2" charset="0"/>
              </a:rPr>
              <a:t>Grants/contracts management and evaluation</a:t>
            </a:r>
          </a:p>
          <a:p>
            <a:pPr marL="126000" lvl="0" indent="-126000">
              <a:spcAft>
                <a:spcPts val="300"/>
              </a:spcAft>
              <a:buClr>
                <a:schemeClr val="accent1"/>
              </a:buClr>
              <a:buSzPct val="90000"/>
              <a:buFont typeface="Wingdings 3" panose="05040102010807070707" pitchFamily="18" charset="2"/>
              <a:buChar char=""/>
            </a:pPr>
            <a:r>
              <a:rPr lang="en-AU" sz="800" dirty="0">
                <a:latin typeface="Montserrat" panose="00000500000000000000" pitchFamily="2" charset="0"/>
              </a:rPr>
              <a:t>Commissioning</a:t>
            </a:r>
          </a:p>
          <a:p>
            <a:pPr marL="126000" lvl="0" indent="-126000">
              <a:spcAft>
                <a:spcPts val="300"/>
              </a:spcAft>
              <a:buClr>
                <a:schemeClr val="accent1"/>
              </a:buClr>
              <a:buSzPct val="90000"/>
              <a:buFont typeface="Wingdings 3" panose="05040102010807070707" pitchFamily="18" charset="2"/>
              <a:buChar char=""/>
            </a:pPr>
            <a:r>
              <a:rPr lang="en-AU" sz="800" dirty="0">
                <a:latin typeface="Montserrat" panose="00000500000000000000" pitchFamily="2" charset="0"/>
              </a:rPr>
              <a:t>STIBBV service provision</a:t>
            </a:r>
          </a:p>
          <a:p>
            <a:pPr marL="126000" indent="-126000">
              <a:spcAft>
                <a:spcPts val="300"/>
              </a:spcAft>
              <a:buClr>
                <a:schemeClr val="accent1"/>
              </a:buClr>
              <a:buSzPct val="90000"/>
              <a:buFont typeface="Wingdings 3" panose="05040102010807070707" pitchFamily="18" charset="2"/>
              <a:buChar char=""/>
            </a:pPr>
            <a:r>
              <a:rPr lang="en-AU" sz="800" dirty="0">
                <a:latin typeface="Montserrat" panose="00000500000000000000" pitchFamily="2" charset="0"/>
              </a:rPr>
              <a:t>User/customer research design</a:t>
            </a:r>
          </a:p>
          <a:p>
            <a:pPr marL="126000" indent="-126000">
              <a:spcAft>
                <a:spcPts val="300"/>
              </a:spcAft>
              <a:buClr>
                <a:schemeClr val="accent1"/>
              </a:buClr>
              <a:buSzPct val="90000"/>
              <a:buFont typeface="Wingdings 3" panose="05040102010807070707" pitchFamily="18" charset="2"/>
              <a:buChar char=""/>
            </a:pPr>
            <a:r>
              <a:rPr lang="en-AU" sz="800" dirty="0">
                <a:latin typeface="Montserrat" panose="00000500000000000000" pitchFamily="2" charset="0"/>
              </a:rPr>
              <a:t>Evaluation</a:t>
            </a:r>
          </a:p>
          <a:p>
            <a:pPr>
              <a:spcAft>
                <a:spcPts val="300"/>
              </a:spcAft>
              <a:buClr>
                <a:schemeClr val="accent1"/>
              </a:buClr>
              <a:buSzPct val="90000"/>
            </a:pPr>
            <a:r>
              <a:rPr lang="en-AU" sz="800" dirty="0">
                <a:effectLst/>
                <a:latin typeface="Montserrat Light" panose="00000400000000000000" pitchFamily="2" charset="0"/>
                <a:ea typeface="Calibri" panose="020F0502020204030204" pitchFamily="34" charset="0"/>
              </a:rPr>
              <a:t>A </a:t>
            </a:r>
            <a:r>
              <a:rPr lang="en-AU" sz="800" dirty="0">
                <a:latin typeface="Montserrat" panose="00000500000000000000" pitchFamily="2" charset="0"/>
              </a:rPr>
              <a:t>shared governance structure will be employed to support the commissioning process. The ACT Health Protection Service (HPS) will drive commissioning related activities supported by the ACTHD Commissioning Team. Input will be sought from a broad range of STIBBV stakeholders (including the STIBBV Health Advisory Committee and ACTHD Commissioning Executive Hub) and consumers/service users.</a:t>
            </a:r>
          </a:p>
          <a:p>
            <a:pPr>
              <a:spcAft>
                <a:spcPts val="300"/>
              </a:spcAft>
              <a:buClr>
                <a:schemeClr val="accent1"/>
              </a:buClr>
              <a:buSzPct val="90000"/>
            </a:pPr>
            <a:endParaRPr lang="en-AU" sz="800" dirty="0">
              <a:latin typeface="Montserrat" panose="00000500000000000000" pitchFamily="2" charset="0"/>
            </a:endParaRPr>
          </a:p>
          <a:p>
            <a:pPr marL="0" marR="0" lvl="0" indent="0" algn="l" defTabSz="1024123" rtl="0" eaLnBrk="1" fontAlgn="auto" latinLnBrk="0" hangingPunct="1">
              <a:lnSpc>
                <a:spcPct val="100000"/>
              </a:lnSpc>
              <a:spcBef>
                <a:spcPts val="0"/>
              </a:spcBef>
              <a:spcAft>
                <a:spcPts val="214"/>
              </a:spcAft>
              <a:buClrTx/>
              <a:buSzTx/>
              <a:buFontTx/>
              <a:buNone/>
              <a:tabLst/>
              <a:defRPr/>
            </a:pPr>
            <a:r>
              <a:rPr lang="en-AU" sz="800" dirty="0">
                <a:latin typeface="Montserrat" panose="00000500000000000000" pitchFamily="2" charset="0"/>
              </a:rPr>
              <a:t>Resourcing is determined internally within the HPS. </a:t>
            </a:r>
            <a:r>
              <a:rPr kumimoji="0" lang="en-AU" sz="800" b="0" i="0" u="none" strike="noStrike" kern="1200" cap="none" spc="0" normalizeH="0" baseline="0" noProof="0" dirty="0">
                <a:ln>
                  <a:noFill/>
                </a:ln>
                <a:solidFill>
                  <a:srgbClr val="262626"/>
                </a:solidFill>
                <a:effectLst/>
                <a:uLnTx/>
                <a:uFillTx/>
                <a:latin typeface="Montserrat" panose="00000500000000000000" pitchFamily="2" charset="0"/>
                <a:ea typeface="+mn-ea"/>
                <a:cs typeface="+mn-cs"/>
              </a:rPr>
              <a:t>The following members will lead and drive commissioning in the STIBBV subsector:</a:t>
            </a:r>
          </a:p>
          <a:p>
            <a:pPr marL="89809" indent="-89809" defTabSz="1024123">
              <a:spcAft>
                <a:spcPts val="214"/>
              </a:spcAft>
              <a:buClr>
                <a:srgbClr val="00A4E6"/>
              </a:buClr>
              <a:buSzPct val="90000"/>
              <a:buFont typeface="Wingdings 3" panose="05040102010807070707" pitchFamily="18" charset="2"/>
              <a:buChar char=""/>
              <a:defRPr/>
            </a:pPr>
            <a:r>
              <a:rPr lang="en-AU" sz="800" dirty="0">
                <a:solidFill>
                  <a:srgbClr val="262626"/>
                </a:solidFill>
                <a:latin typeface="Montserrat"/>
              </a:rPr>
              <a:t>Project Manager: </a:t>
            </a:r>
            <a:r>
              <a:rPr lang="en-AU" sz="800" b="1" dirty="0">
                <a:solidFill>
                  <a:schemeClr val="accent6"/>
                </a:solidFill>
                <a:latin typeface="Montserrat"/>
              </a:rPr>
              <a:t>Fellon Gaida (STIBBV policy lead)</a:t>
            </a:r>
          </a:p>
          <a:p>
            <a:pPr marL="89809" marR="0" lvl="0" indent="-89809" algn="l" defTabSz="1024123" rtl="0" eaLnBrk="1" fontAlgn="auto" latinLnBrk="0" hangingPunct="1">
              <a:lnSpc>
                <a:spcPct val="100000"/>
              </a:lnSpc>
              <a:spcBef>
                <a:spcPts val="0"/>
              </a:spcBef>
              <a:spcAft>
                <a:spcPts val="214"/>
              </a:spcAft>
              <a:buClr>
                <a:srgbClr val="00A4E6"/>
              </a:buClr>
              <a:buSzPct val="90000"/>
              <a:buFont typeface="Wingdings 3" panose="05040102010807070707" pitchFamily="18" charset="2"/>
              <a:buChar char=""/>
              <a:tabLst/>
              <a:defRPr/>
            </a:pPr>
            <a:r>
              <a:rPr lang="en-AU" sz="800" dirty="0">
                <a:solidFill>
                  <a:srgbClr val="262626"/>
                </a:solidFill>
                <a:latin typeface="Montserrat"/>
              </a:rPr>
              <a:t>Project Officer: </a:t>
            </a:r>
            <a:r>
              <a:rPr lang="en-AU" sz="800" b="1" dirty="0">
                <a:solidFill>
                  <a:schemeClr val="accent6"/>
                </a:solidFill>
                <a:latin typeface="Montserrat"/>
              </a:rPr>
              <a:t>Lauren Gleed (STIBBV policy officer)</a:t>
            </a:r>
          </a:p>
          <a:p>
            <a:pPr marL="89809" indent="-89809" defTabSz="1024123">
              <a:spcAft>
                <a:spcPts val="214"/>
              </a:spcAft>
              <a:buClr>
                <a:srgbClr val="00A4E6"/>
              </a:buClr>
              <a:buSzPct val="90000"/>
              <a:buFont typeface="Wingdings 3" panose="05040102010807070707" pitchFamily="18" charset="2"/>
              <a:buChar char=""/>
              <a:defRPr/>
            </a:pPr>
            <a:r>
              <a:rPr lang="en-AU" sz="800" dirty="0">
                <a:solidFill>
                  <a:srgbClr val="262626"/>
                </a:solidFill>
                <a:latin typeface="Montserrat"/>
              </a:rPr>
              <a:t>The HPS Project Sponsor: </a:t>
            </a:r>
            <a:r>
              <a:rPr lang="en-AU" sz="800" b="1" dirty="0">
                <a:solidFill>
                  <a:schemeClr val="accent6"/>
                </a:solidFill>
                <a:latin typeface="Montserrat"/>
              </a:rPr>
              <a:t>Victor Martin (Executive Branch Manager)</a:t>
            </a:r>
          </a:p>
          <a:p>
            <a:pPr marL="89809" indent="-89809" defTabSz="1024123">
              <a:spcAft>
                <a:spcPts val="214"/>
              </a:spcAft>
              <a:buClr>
                <a:srgbClr val="00A4E6"/>
              </a:buClr>
              <a:buSzPct val="90000"/>
              <a:buFont typeface="Wingdings 3" panose="05040102010807070707" pitchFamily="18" charset="2"/>
              <a:buChar char=""/>
              <a:defRPr/>
            </a:pPr>
            <a:r>
              <a:rPr lang="en-AU" sz="800" dirty="0">
                <a:solidFill>
                  <a:srgbClr val="262626"/>
                </a:solidFill>
                <a:latin typeface="Montserrat"/>
              </a:rPr>
              <a:t>Team Oversight: </a:t>
            </a:r>
            <a:r>
              <a:rPr lang="en-AU" sz="800" b="1" dirty="0">
                <a:solidFill>
                  <a:schemeClr val="accent6"/>
                </a:solidFill>
                <a:latin typeface="Montserrat"/>
              </a:rPr>
              <a:t>Tory Christensen (Director)</a:t>
            </a:r>
          </a:p>
        </p:txBody>
      </p:sp>
      <p:sp>
        <p:nvSpPr>
          <p:cNvPr id="18" name="TextBox 17">
            <a:extLst>
              <a:ext uri="{FF2B5EF4-FFF2-40B4-BE49-F238E27FC236}">
                <a16:creationId xmlns:a16="http://schemas.microsoft.com/office/drawing/2014/main" id="{E5C75380-47F8-4F03-BA9A-CFF23DA378D3}"/>
              </a:ext>
            </a:extLst>
          </p:cNvPr>
          <p:cNvSpPr txBox="1"/>
          <p:nvPr/>
        </p:nvSpPr>
        <p:spPr>
          <a:xfrm>
            <a:off x="175193" y="108381"/>
            <a:ext cx="7868398" cy="665632"/>
          </a:xfrm>
          <a:prstGeom prst="homePlate">
            <a:avLst/>
          </a:prstGeom>
          <a:solidFill>
            <a:schemeClr val="accent4">
              <a:lumMod val="75000"/>
            </a:schemeClr>
          </a:solidFill>
          <a:ln>
            <a:solidFill>
              <a:schemeClr val="accent1">
                <a:lumMod val="60000"/>
                <a:lumOff val="40000"/>
              </a:schemeClr>
            </a:solidFill>
          </a:ln>
        </p:spPr>
        <p:txBody>
          <a:bodyPr wrap="square" lIns="252000" rtlCol="0" anchor="ctr" anchorCtr="0">
            <a:noAutofit/>
          </a:bodyPr>
          <a:lstStyle/>
          <a:p>
            <a:r>
              <a:rPr lang="en-AU" sz="2000" b="1" dirty="0">
                <a:solidFill>
                  <a:schemeClr val="bg1"/>
                </a:solidFill>
                <a:latin typeface="Montserrat ExtraBold" panose="00000900000000000000" pitchFamily="2" charset="0"/>
              </a:rPr>
              <a:t>COMMISSIONING IN THE STIBBV SUBSECTOR</a:t>
            </a:r>
          </a:p>
        </p:txBody>
      </p:sp>
      <p:sp>
        <p:nvSpPr>
          <p:cNvPr id="8" name="Oval 7">
            <a:extLst>
              <a:ext uri="{FF2B5EF4-FFF2-40B4-BE49-F238E27FC236}">
                <a16:creationId xmlns:a16="http://schemas.microsoft.com/office/drawing/2014/main" id="{FA97957B-D104-482F-9AE0-98D4D897FE47}"/>
              </a:ext>
            </a:extLst>
          </p:cNvPr>
          <p:cNvSpPr/>
          <p:nvPr/>
        </p:nvSpPr>
        <p:spPr>
          <a:xfrm>
            <a:off x="12044981" y="860534"/>
            <a:ext cx="558850" cy="558850"/>
          </a:xfrm>
          <a:prstGeom prst="ellipse">
            <a:avLst/>
          </a:prstGeom>
          <a:solidFill>
            <a:srgbClr val="364985"/>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5" name="Group 81">
            <a:extLst>
              <a:ext uri="{FF2B5EF4-FFF2-40B4-BE49-F238E27FC236}">
                <a16:creationId xmlns:a16="http://schemas.microsoft.com/office/drawing/2014/main" id="{26DE4FD6-0798-489E-A637-72F7EEDAF69A}"/>
              </a:ext>
            </a:extLst>
          </p:cNvPr>
          <p:cNvGrpSpPr>
            <a:grpSpLocks/>
          </p:cNvGrpSpPr>
          <p:nvPr/>
        </p:nvGrpSpPr>
        <p:grpSpPr bwMode="auto">
          <a:xfrm>
            <a:off x="12110219" y="933972"/>
            <a:ext cx="420674" cy="420703"/>
            <a:chOff x="111232906" y="111475027"/>
            <a:chExt cx="3066972" cy="3066974"/>
          </a:xfrm>
          <a:solidFill>
            <a:schemeClr val="bg1"/>
          </a:solidFill>
        </p:grpSpPr>
        <p:sp>
          <p:nvSpPr>
            <p:cNvPr id="46" name="Freeform 82">
              <a:extLst>
                <a:ext uri="{FF2B5EF4-FFF2-40B4-BE49-F238E27FC236}">
                  <a16:creationId xmlns:a16="http://schemas.microsoft.com/office/drawing/2014/main" id="{D0DB7BAB-46AD-4FDC-A57D-BF0C1A81C069}"/>
                </a:ext>
              </a:extLst>
            </p:cNvPr>
            <p:cNvSpPr>
              <a:spLocks/>
            </p:cNvSpPr>
            <p:nvPr/>
          </p:nvSpPr>
          <p:spPr bwMode="auto">
            <a:xfrm>
              <a:off x="111537238" y="112893281"/>
              <a:ext cx="2956" cy="2955"/>
            </a:xfrm>
            <a:custGeom>
              <a:avLst/>
              <a:gdLst>
                <a:gd name="T0" fmla="*/ 0 w 1"/>
                <a:gd name="T1" fmla="*/ 1 h 1"/>
                <a:gd name="T2" fmla="*/ 0 w 1"/>
                <a:gd name="T3" fmla="*/ 1 h 1"/>
                <a:gd name="T4" fmla="*/ 1 w 1"/>
                <a:gd name="T5" fmla="*/ 1 h 1"/>
                <a:gd name="T6" fmla="*/ 0 w 1"/>
                <a:gd name="T7" fmla="*/ 1 h 1"/>
                <a:gd name="T8" fmla="*/ 0 w 1"/>
                <a:gd name="T9" fmla="*/ 1 h 1"/>
                <a:gd name="T10" fmla="*/ 0 w 1"/>
                <a:gd name="T11" fmla="*/ 1 h 1"/>
                <a:gd name="T12" fmla="*/ 0 w 1"/>
                <a:gd name="T13" fmla="*/ 1 h 1"/>
                <a:gd name="T14" fmla="*/ 0 w 1"/>
                <a:gd name="T15" fmla="*/ 0 h 1"/>
                <a:gd name="T16" fmla="*/ 0 w 1"/>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0" y="1"/>
                  </a:moveTo>
                  <a:cubicBezTo>
                    <a:pt x="0" y="1"/>
                    <a:pt x="0" y="1"/>
                    <a:pt x="0" y="1"/>
                  </a:cubicBezTo>
                  <a:cubicBezTo>
                    <a:pt x="0" y="1"/>
                    <a:pt x="1" y="1"/>
                    <a:pt x="1" y="1"/>
                  </a:cubicBezTo>
                  <a:cubicBezTo>
                    <a:pt x="1" y="1"/>
                    <a:pt x="1" y="1"/>
                    <a:pt x="0" y="1"/>
                  </a:cubicBezTo>
                  <a:cubicBezTo>
                    <a:pt x="0" y="1"/>
                    <a:pt x="0" y="1"/>
                    <a:pt x="0" y="1"/>
                  </a:cubicBezTo>
                  <a:cubicBezTo>
                    <a:pt x="0" y="1"/>
                    <a:pt x="0" y="1"/>
                    <a:pt x="0" y="1"/>
                  </a:cubicBezTo>
                  <a:cubicBezTo>
                    <a:pt x="0" y="1"/>
                    <a:pt x="0" y="1"/>
                    <a:pt x="0" y="1"/>
                  </a:cubicBezTo>
                  <a:cubicBezTo>
                    <a:pt x="0" y="1"/>
                    <a:pt x="0" y="1"/>
                    <a:pt x="0" y="0"/>
                  </a:cubicBezTo>
                  <a:cubicBezTo>
                    <a:pt x="0" y="1"/>
                    <a:pt x="0" y="1"/>
                    <a:pt x="0" y="1"/>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47" name="Freeform 83">
              <a:extLst>
                <a:ext uri="{FF2B5EF4-FFF2-40B4-BE49-F238E27FC236}">
                  <a16:creationId xmlns:a16="http://schemas.microsoft.com/office/drawing/2014/main" id="{04539B95-92B3-4A9A-9EE6-C9551D9C291F}"/>
                </a:ext>
              </a:extLst>
            </p:cNvPr>
            <p:cNvSpPr>
              <a:spLocks noEditPoints="1"/>
            </p:cNvSpPr>
            <p:nvPr/>
          </p:nvSpPr>
          <p:spPr bwMode="auto">
            <a:xfrm>
              <a:off x="111232906" y="111475027"/>
              <a:ext cx="3066972" cy="3066974"/>
            </a:xfrm>
            <a:custGeom>
              <a:avLst/>
              <a:gdLst>
                <a:gd name="T0" fmla="*/ 1036 w 1038"/>
                <a:gd name="T1" fmla="*/ 471 h 1038"/>
                <a:gd name="T2" fmla="*/ 1035 w 1038"/>
                <a:gd name="T3" fmla="*/ 467 h 1038"/>
                <a:gd name="T4" fmla="*/ 519 w 1038"/>
                <a:gd name="T5" fmla="*/ 0 h 1038"/>
                <a:gd name="T6" fmla="*/ 1038 w 1038"/>
                <a:gd name="T7" fmla="*/ 519 h 1038"/>
                <a:gd name="T8" fmla="*/ 326 w 1038"/>
                <a:gd name="T9" fmla="*/ 76 h 1038"/>
                <a:gd name="T10" fmla="*/ 328 w 1038"/>
                <a:gd name="T11" fmla="*/ 159 h 1038"/>
                <a:gd name="T12" fmla="*/ 380 w 1038"/>
                <a:gd name="T13" fmla="*/ 202 h 1038"/>
                <a:gd name="T14" fmla="*/ 397 w 1038"/>
                <a:gd name="T15" fmla="*/ 294 h 1038"/>
                <a:gd name="T16" fmla="*/ 264 w 1038"/>
                <a:gd name="T17" fmla="*/ 391 h 1038"/>
                <a:gd name="T18" fmla="*/ 233 w 1038"/>
                <a:gd name="T19" fmla="*/ 423 h 1038"/>
                <a:gd name="T20" fmla="*/ 188 w 1038"/>
                <a:gd name="T21" fmla="*/ 419 h 1038"/>
                <a:gd name="T22" fmla="*/ 175 w 1038"/>
                <a:gd name="T23" fmla="*/ 498 h 1038"/>
                <a:gd name="T24" fmla="*/ 208 w 1038"/>
                <a:gd name="T25" fmla="*/ 540 h 1038"/>
                <a:gd name="T26" fmla="*/ 201 w 1038"/>
                <a:gd name="T27" fmla="*/ 567 h 1038"/>
                <a:gd name="T28" fmla="*/ 104 w 1038"/>
                <a:gd name="T29" fmla="*/ 482 h 1038"/>
                <a:gd name="T30" fmla="*/ 102 w 1038"/>
                <a:gd name="T31" fmla="*/ 481 h 1038"/>
                <a:gd name="T32" fmla="*/ 50 w 1038"/>
                <a:gd name="T33" fmla="*/ 402 h 1038"/>
                <a:gd name="T34" fmla="*/ 868 w 1038"/>
                <a:gd name="T35" fmla="*/ 792 h 1038"/>
                <a:gd name="T36" fmla="*/ 862 w 1038"/>
                <a:gd name="T37" fmla="*/ 857 h 1038"/>
                <a:gd name="T38" fmla="*/ 519 w 1038"/>
                <a:gd name="T39" fmla="*/ 1001 h 1038"/>
                <a:gd name="T40" fmla="*/ 40 w 1038"/>
                <a:gd name="T41" fmla="*/ 460 h 1038"/>
                <a:gd name="T42" fmla="*/ 118 w 1038"/>
                <a:gd name="T43" fmla="*/ 537 h 1038"/>
                <a:gd name="T44" fmla="*/ 213 w 1038"/>
                <a:gd name="T45" fmla="*/ 616 h 1038"/>
                <a:gd name="T46" fmla="*/ 199 w 1038"/>
                <a:gd name="T47" fmla="*/ 471 h 1038"/>
                <a:gd name="T48" fmla="*/ 190 w 1038"/>
                <a:gd name="T49" fmla="*/ 455 h 1038"/>
                <a:gd name="T50" fmla="*/ 234 w 1038"/>
                <a:gd name="T51" fmla="*/ 460 h 1038"/>
                <a:gd name="T52" fmla="*/ 402 w 1038"/>
                <a:gd name="T53" fmla="*/ 331 h 1038"/>
                <a:gd name="T54" fmla="*/ 397 w 1038"/>
                <a:gd name="T55" fmla="*/ 170 h 1038"/>
                <a:gd name="T56" fmla="*/ 364 w 1038"/>
                <a:gd name="T57" fmla="*/ 61 h 1038"/>
                <a:gd name="T58" fmla="*/ 995 w 1038"/>
                <a:gd name="T59" fmla="*/ 439 h 1038"/>
                <a:gd name="T60" fmla="*/ 977 w 1038"/>
                <a:gd name="T61" fmla="*/ 437 h 1038"/>
                <a:gd name="T62" fmla="*/ 942 w 1038"/>
                <a:gd name="T63" fmla="*/ 446 h 1038"/>
                <a:gd name="T64" fmla="*/ 903 w 1038"/>
                <a:gd name="T65" fmla="*/ 415 h 1038"/>
                <a:gd name="T66" fmla="*/ 783 w 1038"/>
                <a:gd name="T67" fmla="*/ 458 h 1038"/>
                <a:gd name="T68" fmla="*/ 812 w 1038"/>
                <a:gd name="T69" fmla="*/ 699 h 1038"/>
                <a:gd name="T70" fmla="*/ 873 w 1038"/>
                <a:gd name="T71" fmla="*/ 693 h 1038"/>
                <a:gd name="T72" fmla="*/ 912 w 1038"/>
                <a:gd name="T73" fmla="*/ 678 h 1038"/>
                <a:gd name="T74" fmla="*/ 883 w 1038"/>
                <a:gd name="T75" fmla="*/ 757 h 1038"/>
                <a:gd name="T76" fmla="*/ 902 w 1038"/>
                <a:gd name="T77" fmla="*/ 811 h 1038"/>
                <a:gd name="T78" fmla="*/ 905 w 1038"/>
                <a:gd name="T79" fmla="*/ 790 h 1038"/>
                <a:gd name="T80" fmla="*/ 951 w 1038"/>
                <a:gd name="T81" fmla="*/ 674 h 1038"/>
                <a:gd name="T82" fmla="*/ 912 w 1038"/>
                <a:gd name="T83" fmla="*/ 631 h 1038"/>
                <a:gd name="T84" fmla="*/ 887 w 1038"/>
                <a:gd name="T85" fmla="*/ 650 h 1038"/>
                <a:gd name="T86" fmla="*/ 836 w 1038"/>
                <a:gd name="T87" fmla="*/ 669 h 1038"/>
                <a:gd name="T88" fmla="*/ 766 w 1038"/>
                <a:gd name="T89" fmla="*/ 542 h 1038"/>
                <a:gd name="T90" fmla="*/ 807 w 1038"/>
                <a:gd name="T91" fmla="*/ 485 h 1038"/>
                <a:gd name="T92" fmla="*/ 900 w 1038"/>
                <a:gd name="T93" fmla="*/ 452 h 1038"/>
                <a:gd name="T94" fmla="*/ 937 w 1038"/>
                <a:gd name="T95" fmla="*/ 482 h 1038"/>
                <a:gd name="T96" fmla="*/ 977 w 1038"/>
                <a:gd name="T97" fmla="*/ 473 h 1038"/>
                <a:gd name="T98" fmla="*/ 1000 w 1038"/>
                <a:gd name="T99" fmla="*/ 481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8" h="1038">
                  <a:moveTo>
                    <a:pt x="1036" y="472"/>
                  </a:moveTo>
                  <a:cubicBezTo>
                    <a:pt x="1036" y="471"/>
                    <a:pt x="1036" y="471"/>
                    <a:pt x="1036" y="471"/>
                  </a:cubicBezTo>
                  <a:cubicBezTo>
                    <a:pt x="1036" y="471"/>
                    <a:pt x="1036" y="471"/>
                    <a:pt x="1036" y="471"/>
                  </a:cubicBezTo>
                  <a:cubicBezTo>
                    <a:pt x="1037" y="471"/>
                    <a:pt x="1037" y="471"/>
                    <a:pt x="1037" y="471"/>
                  </a:cubicBezTo>
                  <a:cubicBezTo>
                    <a:pt x="1036" y="470"/>
                    <a:pt x="1036" y="469"/>
                    <a:pt x="1035" y="468"/>
                  </a:cubicBezTo>
                  <a:cubicBezTo>
                    <a:pt x="1035" y="467"/>
                    <a:pt x="1035" y="467"/>
                    <a:pt x="1035" y="467"/>
                  </a:cubicBezTo>
                  <a:cubicBezTo>
                    <a:pt x="1035" y="467"/>
                    <a:pt x="1035" y="467"/>
                    <a:pt x="1035" y="467"/>
                  </a:cubicBezTo>
                  <a:cubicBezTo>
                    <a:pt x="1023" y="340"/>
                    <a:pt x="963" y="222"/>
                    <a:pt x="868" y="135"/>
                  </a:cubicBezTo>
                  <a:cubicBezTo>
                    <a:pt x="772" y="48"/>
                    <a:pt x="648" y="0"/>
                    <a:pt x="519" y="0"/>
                  </a:cubicBezTo>
                  <a:cubicBezTo>
                    <a:pt x="233" y="0"/>
                    <a:pt x="0" y="233"/>
                    <a:pt x="0" y="519"/>
                  </a:cubicBezTo>
                  <a:cubicBezTo>
                    <a:pt x="0" y="805"/>
                    <a:pt x="233" y="1038"/>
                    <a:pt x="519" y="1038"/>
                  </a:cubicBezTo>
                  <a:cubicBezTo>
                    <a:pt x="805" y="1038"/>
                    <a:pt x="1038" y="805"/>
                    <a:pt x="1038" y="519"/>
                  </a:cubicBezTo>
                  <a:cubicBezTo>
                    <a:pt x="1038" y="503"/>
                    <a:pt x="1037" y="487"/>
                    <a:pt x="1036" y="472"/>
                  </a:cubicBezTo>
                  <a:close/>
                  <a:moveTo>
                    <a:pt x="50" y="402"/>
                  </a:moveTo>
                  <a:cubicBezTo>
                    <a:pt x="86" y="258"/>
                    <a:pt x="189" y="136"/>
                    <a:pt x="326" y="76"/>
                  </a:cubicBezTo>
                  <a:cubicBezTo>
                    <a:pt x="326" y="76"/>
                    <a:pt x="326" y="76"/>
                    <a:pt x="326" y="76"/>
                  </a:cubicBezTo>
                  <a:cubicBezTo>
                    <a:pt x="326" y="77"/>
                    <a:pt x="326" y="77"/>
                    <a:pt x="326" y="77"/>
                  </a:cubicBezTo>
                  <a:cubicBezTo>
                    <a:pt x="323" y="118"/>
                    <a:pt x="323" y="146"/>
                    <a:pt x="328" y="159"/>
                  </a:cubicBezTo>
                  <a:cubicBezTo>
                    <a:pt x="335" y="177"/>
                    <a:pt x="357" y="189"/>
                    <a:pt x="380" y="201"/>
                  </a:cubicBezTo>
                  <a:cubicBezTo>
                    <a:pt x="380" y="202"/>
                    <a:pt x="380" y="202"/>
                    <a:pt x="380" y="202"/>
                  </a:cubicBezTo>
                  <a:cubicBezTo>
                    <a:pt x="380" y="202"/>
                    <a:pt x="380" y="202"/>
                    <a:pt x="380" y="202"/>
                  </a:cubicBezTo>
                  <a:cubicBezTo>
                    <a:pt x="394" y="209"/>
                    <a:pt x="412" y="219"/>
                    <a:pt x="417" y="227"/>
                  </a:cubicBezTo>
                  <a:cubicBezTo>
                    <a:pt x="424" y="237"/>
                    <a:pt x="408" y="282"/>
                    <a:pt x="397" y="294"/>
                  </a:cubicBezTo>
                  <a:cubicBezTo>
                    <a:pt x="397" y="294"/>
                    <a:pt x="397" y="294"/>
                    <a:pt x="397" y="294"/>
                  </a:cubicBezTo>
                  <a:cubicBezTo>
                    <a:pt x="397" y="294"/>
                    <a:pt x="397" y="294"/>
                    <a:pt x="397" y="294"/>
                  </a:cubicBezTo>
                  <a:cubicBezTo>
                    <a:pt x="382" y="295"/>
                    <a:pt x="373" y="298"/>
                    <a:pt x="344" y="311"/>
                  </a:cubicBezTo>
                  <a:cubicBezTo>
                    <a:pt x="308" y="327"/>
                    <a:pt x="273" y="362"/>
                    <a:pt x="264" y="391"/>
                  </a:cubicBezTo>
                  <a:cubicBezTo>
                    <a:pt x="260" y="403"/>
                    <a:pt x="241" y="419"/>
                    <a:pt x="233" y="423"/>
                  </a:cubicBezTo>
                  <a:cubicBezTo>
                    <a:pt x="233" y="423"/>
                    <a:pt x="233" y="423"/>
                    <a:pt x="233" y="423"/>
                  </a:cubicBezTo>
                  <a:cubicBezTo>
                    <a:pt x="233" y="423"/>
                    <a:pt x="233" y="423"/>
                    <a:pt x="233" y="423"/>
                  </a:cubicBezTo>
                  <a:cubicBezTo>
                    <a:pt x="231" y="423"/>
                    <a:pt x="229" y="423"/>
                    <a:pt x="226" y="423"/>
                  </a:cubicBezTo>
                  <a:cubicBezTo>
                    <a:pt x="224" y="422"/>
                    <a:pt x="224" y="422"/>
                    <a:pt x="224" y="422"/>
                  </a:cubicBezTo>
                  <a:cubicBezTo>
                    <a:pt x="209" y="420"/>
                    <a:pt x="197" y="419"/>
                    <a:pt x="188" y="419"/>
                  </a:cubicBezTo>
                  <a:cubicBezTo>
                    <a:pt x="176" y="419"/>
                    <a:pt x="168" y="421"/>
                    <a:pt x="162" y="424"/>
                  </a:cubicBezTo>
                  <a:cubicBezTo>
                    <a:pt x="155" y="428"/>
                    <a:pt x="151" y="435"/>
                    <a:pt x="150" y="444"/>
                  </a:cubicBezTo>
                  <a:cubicBezTo>
                    <a:pt x="148" y="464"/>
                    <a:pt x="169" y="494"/>
                    <a:pt x="175" y="498"/>
                  </a:cubicBezTo>
                  <a:cubicBezTo>
                    <a:pt x="179" y="502"/>
                    <a:pt x="198" y="526"/>
                    <a:pt x="208" y="539"/>
                  </a:cubicBezTo>
                  <a:cubicBezTo>
                    <a:pt x="208" y="540"/>
                    <a:pt x="208" y="540"/>
                    <a:pt x="208" y="540"/>
                  </a:cubicBezTo>
                  <a:cubicBezTo>
                    <a:pt x="208" y="540"/>
                    <a:pt x="208" y="540"/>
                    <a:pt x="208" y="540"/>
                  </a:cubicBezTo>
                  <a:cubicBezTo>
                    <a:pt x="208" y="545"/>
                    <a:pt x="206" y="555"/>
                    <a:pt x="202" y="567"/>
                  </a:cubicBezTo>
                  <a:cubicBezTo>
                    <a:pt x="201" y="568"/>
                    <a:pt x="201" y="568"/>
                    <a:pt x="201" y="568"/>
                  </a:cubicBezTo>
                  <a:cubicBezTo>
                    <a:pt x="201" y="567"/>
                    <a:pt x="201" y="567"/>
                    <a:pt x="201" y="567"/>
                  </a:cubicBezTo>
                  <a:cubicBezTo>
                    <a:pt x="181" y="550"/>
                    <a:pt x="155" y="526"/>
                    <a:pt x="150" y="520"/>
                  </a:cubicBezTo>
                  <a:cubicBezTo>
                    <a:pt x="142" y="505"/>
                    <a:pt x="110" y="486"/>
                    <a:pt x="104" y="482"/>
                  </a:cubicBezTo>
                  <a:cubicBezTo>
                    <a:pt x="104" y="482"/>
                    <a:pt x="104" y="482"/>
                    <a:pt x="104" y="482"/>
                  </a:cubicBezTo>
                  <a:cubicBezTo>
                    <a:pt x="104" y="482"/>
                    <a:pt x="104" y="482"/>
                    <a:pt x="104" y="482"/>
                  </a:cubicBezTo>
                  <a:cubicBezTo>
                    <a:pt x="103" y="481"/>
                    <a:pt x="103" y="481"/>
                    <a:pt x="102" y="481"/>
                  </a:cubicBezTo>
                  <a:cubicBezTo>
                    <a:pt x="102" y="481"/>
                    <a:pt x="102" y="481"/>
                    <a:pt x="102" y="481"/>
                  </a:cubicBezTo>
                  <a:cubicBezTo>
                    <a:pt x="103" y="480"/>
                    <a:pt x="103" y="480"/>
                    <a:pt x="103" y="480"/>
                  </a:cubicBezTo>
                  <a:cubicBezTo>
                    <a:pt x="91" y="469"/>
                    <a:pt x="54" y="423"/>
                    <a:pt x="50" y="402"/>
                  </a:cubicBezTo>
                  <a:cubicBezTo>
                    <a:pt x="50" y="402"/>
                    <a:pt x="50" y="402"/>
                    <a:pt x="50" y="402"/>
                  </a:cubicBezTo>
                  <a:close/>
                  <a:moveTo>
                    <a:pt x="883" y="757"/>
                  </a:moveTo>
                  <a:cubicBezTo>
                    <a:pt x="877" y="766"/>
                    <a:pt x="873" y="773"/>
                    <a:pt x="871" y="778"/>
                  </a:cubicBezTo>
                  <a:cubicBezTo>
                    <a:pt x="869" y="783"/>
                    <a:pt x="869" y="787"/>
                    <a:pt x="868" y="792"/>
                  </a:cubicBezTo>
                  <a:cubicBezTo>
                    <a:pt x="867" y="800"/>
                    <a:pt x="866" y="811"/>
                    <a:pt x="861" y="816"/>
                  </a:cubicBezTo>
                  <a:cubicBezTo>
                    <a:pt x="855" y="823"/>
                    <a:pt x="852" y="831"/>
                    <a:pt x="854" y="840"/>
                  </a:cubicBezTo>
                  <a:cubicBezTo>
                    <a:pt x="855" y="846"/>
                    <a:pt x="857" y="852"/>
                    <a:pt x="862" y="857"/>
                  </a:cubicBezTo>
                  <a:cubicBezTo>
                    <a:pt x="862" y="858"/>
                    <a:pt x="862" y="858"/>
                    <a:pt x="862" y="858"/>
                  </a:cubicBezTo>
                  <a:cubicBezTo>
                    <a:pt x="862" y="858"/>
                    <a:pt x="862" y="858"/>
                    <a:pt x="862" y="858"/>
                  </a:cubicBezTo>
                  <a:cubicBezTo>
                    <a:pt x="770" y="950"/>
                    <a:pt x="649" y="1001"/>
                    <a:pt x="519" y="1001"/>
                  </a:cubicBezTo>
                  <a:cubicBezTo>
                    <a:pt x="253" y="1001"/>
                    <a:pt x="36" y="785"/>
                    <a:pt x="36" y="519"/>
                  </a:cubicBezTo>
                  <a:cubicBezTo>
                    <a:pt x="36" y="499"/>
                    <a:pt x="37" y="480"/>
                    <a:pt x="40" y="461"/>
                  </a:cubicBezTo>
                  <a:cubicBezTo>
                    <a:pt x="40" y="460"/>
                    <a:pt x="40" y="460"/>
                    <a:pt x="40" y="460"/>
                  </a:cubicBezTo>
                  <a:cubicBezTo>
                    <a:pt x="40" y="460"/>
                    <a:pt x="40" y="460"/>
                    <a:pt x="40" y="460"/>
                  </a:cubicBezTo>
                  <a:cubicBezTo>
                    <a:pt x="58" y="486"/>
                    <a:pt x="79" y="510"/>
                    <a:pt x="86" y="513"/>
                  </a:cubicBezTo>
                  <a:cubicBezTo>
                    <a:pt x="92" y="516"/>
                    <a:pt x="113" y="531"/>
                    <a:pt x="118" y="537"/>
                  </a:cubicBezTo>
                  <a:cubicBezTo>
                    <a:pt x="121" y="542"/>
                    <a:pt x="132" y="556"/>
                    <a:pt x="197" y="612"/>
                  </a:cubicBezTo>
                  <a:cubicBezTo>
                    <a:pt x="201" y="615"/>
                    <a:pt x="205" y="617"/>
                    <a:pt x="209" y="617"/>
                  </a:cubicBezTo>
                  <a:cubicBezTo>
                    <a:pt x="210" y="617"/>
                    <a:pt x="212" y="616"/>
                    <a:pt x="213" y="616"/>
                  </a:cubicBezTo>
                  <a:cubicBezTo>
                    <a:pt x="219" y="615"/>
                    <a:pt x="223" y="611"/>
                    <a:pt x="226" y="606"/>
                  </a:cubicBezTo>
                  <a:cubicBezTo>
                    <a:pt x="253" y="541"/>
                    <a:pt x="243" y="526"/>
                    <a:pt x="239" y="521"/>
                  </a:cubicBezTo>
                  <a:cubicBezTo>
                    <a:pt x="235" y="515"/>
                    <a:pt x="208" y="480"/>
                    <a:pt x="199" y="471"/>
                  </a:cubicBezTo>
                  <a:cubicBezTo>
                    <a:pt x="197" y="469"/>
                    <a:pt x="193" y="462"/>
                    <a:pt x="190" y="456"/>
                  </a:cubicBezTo>
                  <a:cubicBezTo>
                    <a:pt x="189" y="455"/>
                    <a:pt x="189" y="455"/>
                    <a:pt x="189" y="455"/>
                  </a:cubicBezTo>
                  <a:cubicBezTo>
                    <a:pt x="190" y="455"/>
                    <a:pt x="190" y="455"/>
                    <a:pt x="190" y="455"/>
                  </a:cubicBezTo>
                  <a:cubicBezTo>
                    <a:pt x="200" y="456"/>
                    <a:pt x="213" y="457"/>
                    <a:pt x="219" y="458"/>
                  </a:cubicBezTo>
                  <a:cubicBezTo>
                    <a:pt x="220" y="458"/>
                    <a:pt x="220" y="458"/>
                    <a:pt x="220" y="458"/>
                  </a:cubicBezTo>
                  <a:cubicBezTo>
                    <a:pt x="227" y="459"/>
                    <a:pt x="231" y="460"/>
                    <a:pt x="234" y="460"/>
                  </a:cubicBezTo>
                  <a:cubicBezTo>
                    <a:pt x="253" y="460"/>
                    <a:pt x="290" y="428"/>
                    <a:pt x="298" y="401"/>
                  </a:cubicBezTo>
                  <a:cubicBezTo>
                    <a:pt x="303" y="387"/>
                    <a:pt x="328" y="358"/>
                    <a:pt x="359" y="344"/>
                  </a:cubicBezTo>
                  <a:cubicBezTo>
                    <a:pt x="388" y="331"/>
                    <a:pt x="391" y="331"/>
                    <a:pt x="402" y="331"/>
                  </a:cubicBezTo>
                  <a:cubicBezTo>
                    <a:pt x="414" y="331"/>
                    <a:pt x="425" y="321"/>
                    <a:pt x="436" y="299"/>
                  </a:cubicBezTo>
                  <a:cubicBezTo>
                    <a:pt x="440" y="292"/>
                    <a:pt x="468" y="236"/>
                    <a:pt x="447" y="206"/>
                  </a:cubicBezTo>
                  <a:cubicBezTo>
                    <a:pt x="436" y="191"/>
                    <a:pt x="416" y="180"/>
                    <a:pt x="397" y="170"/>
                  </a:cubicBezTo>
                  <a:cubicBezTo>
                    <a:pt x="385" y="163"/>
                    <a:pt x="365" y="152"/>
                    <a:pt x="362" y="146"/>
                  </a:cubicBezTo>
                  <a:cubicBezTo>
                    <a:pt x="360" y="141"/>
                    <a:pt x="358" y="117"/>
                    <a:pt x="364" y="62"/>
                  </a:cubicBezTo>
                  <a:cubicBezTo>
                    <a:pt x="364" y="61"/>
                    <a:pt x="364" y="61"/>
                    <a:pt x="364" y="61"/>
                  </a:cubicBezTo>
                  <a:cubicBezTo>
                    <a:pt x="364" y="61"/>
                    <a:pt x="364" y="61"/>
                    <a:pt x="364" y="61"/>
                  </a:cubicBezTo>
                  <a:cubicBezTo>
                    <a:pt x="414" y="44"/>
                    <a:pt x="466" y="36"/>
                    <a:pt x="519" y="36"/>
                  </a:cubicBezTo>
                  <a:cubicBezTo>
                    <a:pt x="756" y="36"/>
                    <a:pt x="956" y="205"/>
                    <a:pt x="995" y="439"/>
                  </a:cubicBezTo>
                  <a:cubicBezTo>
                    <a:pt x="995" y="439"/>
                    <a:pt x="995" y="439"/>
                    <a:pt x="995" y="439"/>
                  </a:cubicBezTo>
                  <a:cubicBezTo>
                    <a:pt x="994" y="439"/>
                    <a:pt x="994" y="439"/>
                    <a:pt x="994" y="439"/>
                  </a:cubicBezTo>
                  <a:cubicBezTo>
                    <a:pt x="988" y="438"/>
                    <a:pt x="983" y="437"/>
                    <a:pt x="977" y="437"/>
                  </a:cubicBezTo>
                  <a:cubicBezTo>
                    <a:pt x="966" y="437"/>
                    <a:pt x="956" y="441"/>
                    <a:pt x="949" y="443"/>
                  </a:cubicBezTo>
                  <a:cubicBezTo>
                    <a:pt x="946" y="444"/>
                    <a:pt x="943" y="446"/>
                    <a:pt x="942" y="446"/>
                  </a:cubicBezTo>
                  <a:cubicBezTo>
                    <a:pt x="942" y="446"/>
                    <a:pt x="942" y="446"/>
                    <a:pt x="942" y="446"/>
                  </a:cubicBezTo>
                  <a:cubicBezTo>
                    <a:pt x="942" y="446"/>
                    <a:pt x="942" y="446"/>
                    <a:pt x="942" y="446"/>
                  </a:cubicBezTo>
                  <a:cubicBezTo>
                    <a:pt x="941" y="446"/>
                    <a:pt x="938" y="443"/>
                    <a:pt x="930" y="430"/>
                  </a:cubicBezTo>
                  <a:cubicBezTo>
                    <a:pt x="925" y="420"/>
                    <a:pt x="916" y="415"/>
                    <a:pt x="903" y="415"/>
                  </a:cubicBezTo>
                  <a:cubicBezTo>
                    <a:pt x="894" y="415"/>
                    <a:pt x="886" y="417"/>
                    <a:pt x="880" y="419"/>
                  </a:cubicBezTo>
                  <a:cubicBezTo>
                    <a:pt x="877" y="420"/>
                    <a:pt x="871" y="421"/>
                    <a:pt x="869" y="421"/>
                  </a:cubicBezTo>
                  <a:cubicBezTo>
                    <a:pt x="851" y="421"/>
                    <a:pt x="801" y="441"/>
                    <a:pt x="783" y="458"/>
                  </a:cubicBezTo>
                  <a:cubicBezTo>
                    <a:pt x="769" y="471"/>
                    <a:pt x="730" y="523"/>
                    <a:pt x="730" y="540"/>
                  </a:cubicBezTo>
                  <a:cubicBezTo>
                    <a:pt x="730" y="627"/>
                    <a:pt x="739" y="641"/>
                    <a:pt x="741" y="646"/>
                  </a:cubicBezTo>
                  <a:cubicBezTo>
                    <a:pt x="752" y="664"/>
                    <a:pt x="782" y="682"/>
                    <a:pt x="812" y="699"/>
                  </a:cubicBezTo>
                  <a:cubicBezTo>
                    <a:pt x="820" y="703"/>
                    <a:pt x="828" y="705"/>
                    <a:pt x="836" y="705"/>
                  </a:cubicBezTo>
                  <a:cubicBezTo>
                    <a:pt x="851" y="705"/>
                    <a:pt x="864" y="698"/>
                    <a:pt x="873" y="693"/>
                  </a:cubicBezTo>
                  <a:cubicBezTo>
                    <a:pt x="873" y="693"/>
                    <a:pt x="873" y="693"/>
                    <a:pt x="873" y="693"/>
                  </a:cubicBezTo>
                  <a:cubicBezTo>
                    <a:pt x="878" y="690"/>
                    <a:pt x="885" y="687"/>
                    <a:pt x="887" y="687"/>
                  </a:cubicBezTo>
                  <a:cubicBezTo>
                    <a:pt x="897" y="687"/>
                    <a:pt x="905" y="684"/>
                    <a:pt x="911" y="679"/>
                  </a:cubicBezTo>
                  <a:cubicBezTo>
                    <a:pt x="912" y="678"/>
                    <a:pt x="912" y="678"/>
                    <a:pt x="912" y="678"/>
                  </a:cubicBezTo>
                  <a:cubicBezTo>
                    <a:pt x="911" y="679"/>
                    <a:pt x="911" y="679"/>
                    <a:pt x="911" y="679"/>
                  </a:cubicBezTo>
                  <a:cubicBezTo>
                    <a:pt x="906" y="698"/>
                    <a:pt x="897" y="729"/>
                    <a:pt x="895" y="738"/>
                  </a:cubicBezTo>
                  <a:cubicBezTo>
                    <a:pt x="894" y="741"/>
                    <a:pt x="887" y="752"/>
                    <a:pt x="883" y="757"/>
                  </a:cubicBezTo>
                  <a:close/>
                  <a:moveTo>
                    <a:pt x="902" y="811"/>
                  </a:moveTo>
                  <a:cubicBezTo>
                    <a:pt x="901" y="813"/>
                    <a:pt x="901" y="813"/>
                    <a:pt x="901" y="813"/>
                  </a:cubicBezTo>
                  <a:cubicBezTo>
                    <a:pt x="902" y="811"/>
                    <a:pt x="902" y="811"/>
                    <a:pt x="902" y="811"/>
                  </a:cubicBezTo>
                  <a:cubicBezTo>
                    <a:pt x="903" y="806"/>
                    <a:pt x="903" y="801"/>
                    <a:pt x="904" y="797"/>
                  </a:cubicBezTo>
                  <a:cubicBezTo>
                    <a:pt x="904" y="797"/>
                    <a:pt x="904" y="797"/>
                    <a:pt x="904" y="797"/>
                  </a:cubicBezTo>
                  <a:cubicBezTo>
                    <a:pt x="904" y="794"/>
                    <a:pt x="905" y="791"/>
                    <a:pt x="905" y="790"/>
                  </a:cubicBezTo>
                  <a:cubicBezTo>
                    <a:pt x="906" y="788"/>
                    <a:pt x="910" y="781"/>
                    <a:pt x="913" y="777"/>
                  </a:cubicBezTo>
                  <a:cubicBezTo>
                    <a:pt x="920" y="767"/>
                    <a:pt x="927" y="756"/>
                    <a:pt x="930" y="746"/>
                  </a:cubicBezTo>
                  <a:cubicBezTo>
                    <a:pt x="932" y="737"/>
                    <a:pt x="946" y="691"/>
                    <a:pt x="951" y="674"/>
                  </a:cubicBezTo>
                  <a:cubicBezTo>
                    <a:pt x="953" y="666"/>
                    <a:pt x="953" y="666"/>
                    <a:pt x="953" y="666"/>
                  </a:cubicBezTo>
                  <a:cubicBezTo>
                    <a:pt x="949" y="659"/>
                    <a:pt x="949" y="659"/>
                    <a:pt x="949" y="659"/>
                  </a:cubicBezTo>
                  <a:cubicBezTo>
                    <a:pt x="942" y="648"/>
                    <a:pt x="929" y="631"/>
                    <a:pt x="912" y="631"/>
                  </a:cubicBezTo>
                  <a:cubicBezTo>
                    <a:pt x="910" y="631"/>
                    <a:pt x="907" y="631"/>
                    <a:pt x="905" y="632"/>
                  </a:cubicBezTo>
                  <a:cubicBezTo>
                    <a:pt x="893" y="636"/>
                    <a:pt x="889" y="645"/>
                    <a:pt x="887" y="650"/>
                  </a:cubicBezTo>
                  <a:cubicBezTo>
                    <a:pt x="887" y="650"/>
                    <a:pt x="887" y="650"/>
                    <a:pt x="887" y="650"/>
                  </a:cubicBezTo>
                  <a:cubicBezTo>
                    <a:pt x="887" y="650"/>
                    <a:pt x="887" y="650"/>
                    <a:pt x="887" y="650"/>
                  </a:cubicBezTo>
                  <a:cubicBezTo>
                    <a:pt x="875" y="651"/>
                    <a:pt x="865" y="656"/>
                    <a:pt x="856" y="661"/>
                  </a:cubicBezTo>
                  <a:cubicBezTo>
                    <a:pt x="847" y="666"/>
                    <a:pt x="841" y="669"/>
                    <a:pt x="836" y="669"/>
                  </a:cubicBezTo>
                  <a:cubicBezTo>
                    <a:pt x="834" y="669"/>
                    <a:pt x="832" y="668"/>
                    <a:pt x="830" y="667"/>
                  </a:cubicBezTo>
                  <a:cubicBezTo>
                    <a:pt x="797" y="649"/>
                    <a:pt x="777" y="635"/>
                    <a:pt x="773" y="627"/>
                  </a:cubicBezTo>
                  <a:cubicBezTo>
                    <a:pt x="770" y="621"/>
                    <a:pt x="766" y="589"/>
                    <a:pt x="766" y="542"/>
                  </a:cubicBezTo>
                  <a:cubicBezTo>
                    <a:pt x="766" y="542"/>
                    <a:pt x="766" y="542"/>
                    <a:pt x="766" y="542"/>
                  </a:cubicBezTo>
                  <a:cubicBezTo>
                    <a:pt x="766" y="542"/>
                    <a:pt x="766" y="542"/>
                    <a:pt x="766" y="542"/>
                  </a:cubicBezTo>
                  <a:cubicBezTo>
                    <a:pt x="771" y="532"/>
                    <a:pt x="794" y="496"/>
                    <a:pt x="807" y="485"/>
                  </a:cubicBezTo>
                  <a:cubicBezTo>
                    <a:pt x="820" y="473"/>
                    <a:pt x="860" y="458"/>
                    <a:pt x="869" y="457"/>
                  </a:cubicBezTo>
                  <a:cubicBezTo>
                    <a:pt x="876" y="457"/>
                    <a:pt x="882" y="456"/>
                    <a:pt x="889" y="454"/>
                  </a:cubicBezTo>
                  <a:cubicBezTo>
                    <a:pt x="892" y="453"/>
                    <a:pt x="897" y="452"/>
                    <a:pt x="900" y="452"/>
                  </a:cubicBezTo>
                  <a:cubicBezTo>
                    <a:pt x="901" y="451"/>
                    <a:pt x="901" y="451"/>
                    <a:pt x="901" y="451"/>
                  </a:cubicBezTo>
                  <a:cubicBezTo>
                    <a:pt x="901" y="452"/>
                    <a:pt x="901" y="452"/>
                    <a:pt x="901" y="452"/>
                  </a:cubicBezTo>
                  <a:cubicBezTo>
                    <a:pt x="908" y="463"/>
                    <a:pt x="919" y="479"/>
                    <a:pt x="937" y="482"/>
                  </a:cubicBezTo>
                  <a:cubicBezTo>
                    <a:pt x="938" y="482"/>
                    <a:pt x="940" y="482"/>
                    <a:pt x="941" y="482"/>
                  </a:cubicBezTo>
                  <a:cubicBezTo>
                    <a:pt x="949" y="482"/>
                    <a:pt x="956" y="480"/>
                    <a:pt x="962" y="477"/>
                  </a:cubicBezTo>
                  <a:cubicBezTo>
                    <a:pt x="967" y="475"/>
                    <a:pt x="972" y="473"/>
                    <a:pt x="977" y="473"/>
                  </a:cubicBezTo>
                  <a:cubicBezTo>
                    <a:pt x="987" y="473"/>
                    <a:pt x="996" y="477"/>
                    <a:pt x="1000" y="480"/>
                  </a:cubicBezTo>
                  <a:cubicBezTo>
                    <a:pt x="1000" y="480"/>
                    <a:pt x="1000" y="480"/>
                    <a:pt x="1000" y="480"/>
                  </a:cubicBezTo>
                  <a:cubicBezTo>
                    <a:pt x="1000" y="481"/>
                    <a:pt x="1000" y="481"/>
                    <a:pt x="1000" y="481"/>
                  </a:cubicBezTo>
                  <a:cubicBezTo>
                    <a:pt x="1001" y="493"/>
                    <a:pt x="1002" y="506"/>
                    <a:pt x="1002" y="519"/>
                  </a:cubicBezTo>
                  <a:cubicBezTo>
                    <a:pt x="1002" y="625"/>
                    <a:pt x="967" y="727"/>
                    <a:pt x="902" y="811"/>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48" name="Freeform 84">
              <a:extLst>
                <a:ext uri="{FF2B5EF4-FFF2-40B4-BE49-F238E27FC236}">
                  <a16:creationId xmlns:a16="http://schemas.microsoft.com/office/drawing/2014/main" id="{F5F03F31-8A73-4F80-BBDF-69A70D7ED8A3}"/>
                </a:ext>
              </a:extLst>
            </p:cNvPr>
            <p:cNvSpPr>
              <a:spLocks noEditPoints="1"/>
            </p:cNvSpPr>
            <p:nvPr/>
          </p:nvSpPr>
          <p:spPr bwMode="auto">
            <a:xfrm>
              <a:off x="112621612" y="111687765"/>
              <a:ext cx="623440" cy="564347"/>
            </a:xfrm>
            <a:custGeom>
              <a:avLst/>
              <a:gdLst>
                <a:gd name="T0" fmla="*/ 193 w 211"/>
                <a:gd name="T1" fmla="*/ 43 h 191"/>
                <a:gd name="T2" fmla="*/ 169 w 211"/>
                <a:gd name="T3" fmla="*/ 15 h 191"/>
                <a:gd name="T4" fmla="*/ 103 w 211"/>
                <a:gd name="T5" fmla="*/ 2 h 191"/>
                <a:gd name="T6" fmla="*/ 74 w 211"/>
                <a:gd name="T7" fmla="*/ 0 h 191"/>
                <a:gd name="T8" fmla="*/ 13 w 211"/>
                <a:gd name="T9" fmla="*/ 14 h 191"/>
                <a:gd name="T10" fmla="*/ 1 w 211"/>
                <a:gd name="T11" fmla="*/ 36 h 191"/>
                <a:gd name="T12" fmla="*/ 15 w 211"/>
                <a:gd name="T13" fmla="*/ 75 h 191"/>
                <a:gd name="T14" fmla="*/ 16 w 211"/>
                <a:gd name="T15" fmla="*/ 75 h 191"/>
                <a:gd name="T16" fmla="*/ 16 w 211"/>
                <a:gd name="T17" fmla="*/ 76 h 191"/>
                <a:gd name="T18" fmla="*/ 16 w 211"/>
                <a:gd name="T19" fmla="*/ 76 h 191"/>
                <a:gd name="T20" fmla="*/ 16 w 211"/>
                <a:gd name="T21" fmla="*/ 76 h 191"/>
                <a:gd name="T22" fmla="*/ 18 w 211"/>
                <a:gd name="T23" fmla="*/ 138 h 191"/>
                <a:gd name="T24" fmla="*/ 55 w 211"/>
                <a:gd name="T25" fmla="*/ 186 h 191"/>
                <a:gd name="T26" fmla="*/ 73 w 211"/>
                <a:gd name="T27" fmla="*/ 191 h 191"/>
                <a:gd name="T28" fmla="*/ 88 w 211"/>
                <a:gd name="T29" fmla="*/ 186 h 191"/>
                <a:gd name="T30" fmla="*/ 101 w 211"/>
                <a:gd name="T31" fmla="*/ 163 h 191"/>
                <a:gd name="T32" fmla="*/ 111 w 211"/>
                <a:gd name="T33" fmla="*/ 145 h 191"/>
                <a:gd name="T34" fmla="*/ 148 w 211"/>
                <a:gd name="T35" fmla="*/ 135 h 191"/>
                <a:gd name="T36" fmla="*/ 149 w 211"/>
                <a:gd name="T37" fmla="*/ 135 h 191"/>
                <a:gd name="T38" fmla="*/ 174 w 211"/>
                <a:gd name="T39" fmla="*/ 128 h 191"/>
                <a:gd name="T40" fmla="*/ 208 w 211"/>
                <a:gd name="T41" fmla="*/ 89 h 191"/>
                <a:gd name="T42" fmla="*/ 203 w 211"/>
                <a:gd name="T43" fmla="*/ 59 h 191"/>
                <a:gd name="T44" fmla="*/ 193 w 211"/>
                <a:gd name="T45" fmla="*/ 43 h 191"/>
                <a:gd name="T46" fmla="*/ 173 w 211"/>
                <a:gd name="T47" fmla="*/ 79 h 191"/>
                <a:gd name="T48" fmla="*/ 160 w 211"/>
                <a:gd name="T49" fmla="*/ 95 h 191"/>
                <a:gd name="T50" fmla="*/ 142 w 211"/>
                <a:gd name="T51" fmla="*/ 99 h 191"/>
                <a:gd name="T52" fmla="*/ 141 w 211"/>
                <a:gd name="T53" fmla="*/ 99 h 191"/>
                <a:gd name="T54" fmla="*/ 93 w 211"/>
                <a:gd name="T55" fmla="*/ 113 h 191"/>
                <a:gd name="T56" fmla="*/ 67 w 211"/>
                <a:gd name="T57" fmla="*/ 151 h 191"/>
                <a:gd name="T58" fmla="*/ 67 w 211"/>
                <a:gd name="T59" fmla="*/ 151 h 191"/>
                <a:gd name="T60" fmla="*/ 67 w 211"/>
                <a:gd name="T61" fmla="*/ 151 h 191"/>
                <a:gd name="T62" fmla="*/ 54 w 211"/>
                <a:gd name="T63" fmla="*/ 138 h 191"/>
                <a:gd name="T64" fmla="*/ 52 w 211"/>
                <a:gd name="T65" fmla="*/ 70 h 191"/>
                <a:gd name="T66" fmla="*/ 40 w 211"/>
                <a:gd name="T67" fmla="*/ 49 h 191"/>
                <a:gd name="T68" fmla="*/ 37 w 211"/>
                <a:gd name="T69" fmla="*/ 41 h 191"/>
                <a:gd name="T70" fmla="*/ 37 w 211"/>
                <a:gd name="T71" fmla="*/ 41 h 191"/>
                <a:gd name="T72" fmla="*/ 38 w 211"/>
                <a:gd name="T73" fmla="*/ 41 h 191"/>
                <a:gd name="T74" fmla="*/ 74 w 211"/>
                <a:gd name="T75" fmla="*/ 36 h 191"/>
                <a:gd name="T76" fmla="*/ 100 w 211"/>
                <a:gd name="T77" fmla="*/ 38 h 191"/>
                <a:gd name="T78" fmla="*/ 102 w 211"/>
                <a:gd name="T79" fmla="*/ 38 h 191"/>
                <a:gd name="T80" fmla="*/ 102 w 211"/>
                <a:gd name="T81" fmla="*/ 38 h 191"/>
                <a:gd name="T82" fmla="*/ 150 w 211"/>
                <a:gd name="T83" fmla="*/ 45 h 191"/>
                <a:gd name="T84" fmla="*/ 162 w 211"/>
                <a:gd name="T85" fmla="*/ 62 h 191"/>
                <a:gd name="T86" fmla="*/ 162 w 211"/>
                <a:gd name="T87" fmla="*/ 62 h 191"/>
                <a:gd name="T88" fmla="*/ 173 w 211"/>
                <a:gd name="T89" fmla="*/ 79 h 191"/>
                <a:gd name="T90" fmla="*/ 173 w 211"/>
                <a:gd name="T91" fmla="*/ 7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1" h="191">
                  <a:moveTo>
                    <a:pt x="193" y="43"/>
                  </a:moveTo>
                  <a:cubicBezTo>
                    <a:pt x="185" y="31"/>
                    <a:pt x="179" y="21"/>
                    <a:pt x="169" y="15"/>
                  </a:cubicBezTo>
                  <a:cubicBezTo>
                    <a:pt x="153" y="4"/>
                    <a:pt x="104" y="2"/>
                    <a:pt x="103" y="2"/>
                  </a:cubicBezTo>
                  <a:cubicBezTo>
                    <a:pt x="98" y="1"/>
                    <a:pt x="87" y="0"/>
                    <a:pt x="74" y="0"/>
                  </a:cubicBezTo>
                  <a:cubicBezTo>
                    <a:pt x="54" y="0"/>
                    <a:pt x="27" y="3"/>
                    <a:pt x="13" y="14"/>
                  </a:cubicBezTo>
                  <a:cubicBezTo>
                    <a:pt x="6" y="20"/>
                    <a:pt x="2" y="27"/>
                    <a:pt x="1" y="36"/>
                  </a:cubicBezTo>
                  <a:cubicBezTo>
                    <a:pt x="0" y="58"/>
                    <a:pt x="7" y="68"/>
                    <a:pt x="15" y="75"/>
                  </a:cubicBezTo>
                  <a:cubicBezTo>
                    <a:pt x="16" y="75"/>
                    <a:pt x="16" y="75"/>
                    <a:pt x="16" y="75"/>
                  </a:cubicBezTo>
                  <a:cubicBezTo>
                    <a:pt x="16" y="76"/>
                    <a:pt x="16" y="76"/>
                    <a:pt x="16" y="76"/>
                  </a:cubicBezTo>
                  <a:cubicBezTo>
                    <a:pt x="16" y="76"/>
                    <a:pt x="16" y="76"/>
                    <a:pt x="16" y="76"/>
                  </a:cubicBezTo>
                  <a:cubicBezTo>
                    <a:pt x="16" y="76"/>
                    <a:pt x="16" y="76"/>
                    <a:pt x="16" y="76"/>
                  </a:cubicBezTo>
                  <a:cubicBezTo>
                    <a:pt x="18" y="89"/>
                    <a:pt x="18" y="122"/>
                    <a:pt x="18" y="138"/>
                  </a:cubicBezTo>
                  <a:cubicBezTo>
                    <a:pt x="18" y="159"/>
                    <a:pt x="37" y="177"/>
                    <a:pt x="55" y="186"/>
                  </a:cubicBezTo>
                  <a:cubicBezTo>
                    <a:pt x="62" y="189"/>
                    <a:pt x="68" y="191"/>
                    <a:pt x="73" y="191"/>
                  </a:cubicBezTo>
                  <a:cubicBezTo>
                    <a:pt x="79" y="191"/>
                    <a:pt x="84" y="189"/>
                    <a:pt x="88" y="186"/>
                  </a:cubicBezTo>
                  <a:cubicBezTo>
                    <a:pt x="95" y="180"/>
                    <a:pt x="98" y="172"/>
                    <a:pt x="101" y="163"/>
                  </a:cubicBezTo>
                  <a:cubicBezTo>
                    <a:pt x="103" y="157"/>
                    <a:pt x="107" y="147"/>
                    <a:pt x="111" y="145"/>
                  </a:cubicBezTo>
                  <a:cubicBezTo>
                    <a:pt x="118" y="141"/>
                    <a:pt x="136" y="137"/>
                    <a:pt x="148" y="135"/>
                  </a:cubicBezTo>
                  <a:cubicBezTo>
                    <a:pt x="149" y="135"/>
                    <a:pt x="149" y="135"/>
                    <a:pt x="149" y="135"/>
                  </a:cubicBezTo>
                  <a:cubicBezTo>
                    <a:pt x="159" y="132"/>
                    <a:pt x="168" y="131"/>
                    <a:pt x="174" y="128"/>
                  </a:cubicBezTo>
                  <a:cubicBezTo>
                    <a:pt x="186" y="123"/>
                    <a:pt x="203" y="107"/>
                    <a:pt x="208" y="89"/>
                  </a:cubicBezTo>
                  <a:cubicBezTo>
                    <a:pt x="211" y="78"/>
                    <a:pt x="209" y="67"/>
                    <a:pt x="203" y="59"/>
                  </a:cubicBezTo>
                  <a:cubicBezTo>
                    <a:pt x="199" y="54"/>
                    <a:pt x="196" y="48"/>
                    <a:pt x="193" y="43"/>
                  </a:cubicBezTo>
                  <a:close/>
                  <a:moveTo>
                    <a:pt x="173" y="79"/>
                  </a:moveTo>
                  <a:cubicBezTo>
                    <a:pt x="172" y="84"/>
                    <a:pt x="164" y="93"/>
                    <a:pt x="160" y="95"/>
                  </a:cubicBezTo>
                  <a:cubicBezTo>
                    <a:pt x="157" y="96"/>
                    <a:pt x="149" y="98"/>
                    <a:pt x="142" y="99"/>
                  </a:cubicBezTo>
                  <a:cubicBezTo>
                    <a:pt x="141" y="99"/>
                    <a:pt x="141" y="99"/>
                    <a:pt x="141" y="99"/>
                  </a:cubicBezTo>
                  <a:cubicBezTo>
                    <a:pt x="125" y="103"/>
                    <a:pt x="106" y="107"/>
                    <a:pt x="93" y="113"/>
                  </a:cubicBezTo>
                  <a:cubicBezTo>
                    <a:pt x="77" y="122"/>
                    <a:pt x="71" y="140"/>
                    <a:pt x="67" y="151"/>
                  </a:cubicBezTo>
                  <a:cubicBezTo>
                    <a:pt x="67" y="151"/>
                    <a:pt x="67" y="151"/>
                    <a:pt x="67" y="151"/>
                  </a:cubicBezTo>
                  <a:cubicBezTo>
                    <a:pt x="67" y="151"/>
                    <a:pt x="67" y="151"/>
                    <a:pt x="67" y="151"/>
                  </a:cubicBezTo>
                  <a:cubicBezTo>
                    <a:pt x="61" y="147"/>
                    <a:pt x="54" y="141"/>
                    <a:pt x="54" y="138"/>
                  </a:cubicBezTo>
                  <a:cubicBezTo>
                    <a:pt x="54" y="112"/>
                    <a:pt x="54" y="83"/>
                    <a:pt x="52" y="70"/>
                  </a:cubicBezTo>
                  <a:cubicBezTo>
                    <a:pt x="50" y="58"/>
                    <a:pt x="44" y="52"/>
                    <a:pt x="40" y="49"/>
                  </a:cubicBezTo>
                  <a:cubicBezTo>
                    <a:pt x="38" y="47"/>
                    <a:pt x="37" y="46"/>
                    <a:pt x="37" y="41"/>
                  </a:cubicBezTo>
                  <a:cubicBezTo>
                    <a:pt x="37" y="41"/>
                    <a:pt x="37" y="41"/>
                    <a:pt x="37" y="41"/>
                  </a:cubicBezTo>
                  <a:cubicBezTo>
                    <a:pt x="38" y="41"/>
                    <a:pt x="38" y="41"/>
                    <a:pt x="38" y="41"/>
                  </a:cubicBezTo>
                  <a:cubicBezTo>
                    <a:pt x="43" y="38"/>
                    <a:pt x="57" y="36"/>
                    <a:pt x="74" y="36"/>
                  </a:cubicBezTo>
                  <a:cubicBezTo>
                    <a:pt x="83" y="36"/>
                    <a:pt x="92" y="37"/>
                    <a:pt x="100" y="38"/>
                  </a:cubicBezTo>
                  <a:cubicBezTo>
                    <a:pt x="102" y="38"/>
                    <a:pt x="102" y="38"/>
                    <a:pt x="102" y="38"/>
                  </a:cubicBezTo>
                  <a:cubicBezTo>
                    <a:pt x="102" y="38"/>
                    <a:pt x="102" y="38"/>
                    <a:pt x="102" y="38"/>
                  </a:cubicBezTo>
                  <a:cubicBezTo>
                    <a:pt x="111" y="38"/>
                    <a:pt x="143" y="42"/>
                    <a:pt x="150" y="45"/>
                  </a:cubicBezTo>
                  <a:cubicBezTo>
                    <a:pt x="152" y="47"/>
                    <a:pt x="158" y="56"/>
                    <a:pt x="162" y="62"/>
                  </a:cubicBezTo>
                  <a:cubicBezTo>
                    <a:pt x="162" y="62"/>
                    <a:pt x="162" y="62"/>
                    <a:pt x="162" y="62"/>
                  </a:cubicBezTo>
                  <a:cubicBezTo>
                    <a:pt x="165" y="68"/>
                    <a:pt x="169" y="74"/>
                    <a:pt x="173" y="79"/>
                  </a:cubicBezTo>
                  <a:cubicBezTo>
                    <a:pt x="173" y="79"/>
                    <a:pt x="173" y="79"/>
                    <a:pt x="173" y="79"/>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49" name="Freeform 85">
              <a:extLst>
                <a:ext uri="{FF2B5EF4-FFF2-40B4-BE49-F238E27FC236}">
                  <a16:creationId xmlns:a16="http://schemas.microsoft.com/office/drawing/2014/main" id="{CE028D21-E5FD-4F1E-A73D-6A0FFFCD1AD1}"/>
                </a:ext>
              </a:extLst>
            </p:cNvPr>
            <p:cNvSpPr>
              <a:spLocks noEditPoints="1"/>
            </p:cNvSpPr>
            <p:nvPr/>
          </p:nvSpPr>
          <p:spPr bwMode="auto">
            <a:xfrm>
              <a:off x="111791342" y="113283301"/>
              <a:ext cx="1054826" cy="1043007"/>
            </a:xfrm>
            <a:custGeom>
              <a:avLst/>
              <a:gdLst>
                <a:gd name="T0" fmla="*/ 229 w 357"/>
                <a:gd name="T1" fmla="*/ 63 h 353"/>
                <a:gd name="T2" fmla="*/ 223 w 357"/>
                <a:gd name="T3" fmla="*/ 63 h 353"/>
                <a:gd name="T4" fmla="*/ 219 w 357"/>
                <a:gd name="T5" fmla="*/ 48 h 353"/>
                <a:gd name="T6" fmla="*/ 215 w 357"/>
                <a:gd name="T7" fmla="*/ 39 h 353"/>
                <a:gd name="T8" fmla="*/ 182 w 357"/>
                <a:gd name="T9" fmla="*/ 15 h 353"/>
                <a:gd name="T10" fmla="*/ 155 w 357"/>
                <a:gd name="T11" fmla="*/ 25 h 353"/>
                <a:gd name="T12" fmla="*/ 89 w 357"/>
                <a:gd name="T13" fmla="*/ 0 h 353"/>
                <a:gd name="T14" fmla="*/ 37 w 357"/>
                <a:gd name="T15" fmla="*/ 20 h 353"/>
                <a:gd name="T16" fmla="*/ 56 w 357"/>
                <a:gd name="T17" fmla="*/ 161 h 353"/>
                <a:gd name="T18" fmla="*/ 56 w 357"/>
                <a:gd name="T19" fmla="*/ 161 h 353"/>
                <a:gd name="T20" fmla="*/ 68 w 357"/>
                <a:gd name="T21" fmla="*/ 195 h 353"/>
                <a:gd name="T22" fmla="*/ 112 w 357"/>
                <a:gd name="T23" fmla="*/ 303 h 353"/>
                <a:gd name="T24" fmla="*/ 191 w 357"/>
                <a:gd name="T25" fmla="*/ 352 h 353"/>
                <a:gd name="T26" fmla="*/ 212 w 357"/>
                <a:gd name="T27" fmla="*/ 342 h 353"/>
                <a:gd name="T28" fmla="*/ 227 w 357"/>
                <a:gd name="T29" fmla="*/ 295 h 353"/>
                <a:gd name="T30" fmla="*/ 232 w 357"/>
                <a:gd name="T31" fmla="*/ 291 h 353"/>
                <a:gd name="T32" fmla="*/ 286 w 357"/>
                <a:gd name="T33" fmla="*/ 233 h 353"/>
                <a:gd name="T34" fmla="*/ 348 w 357"/>
                <a:gd name="T35" fmla="*/ 169 h 353"/>
                <a:gd name="T36" fmla="*/ 313 w 357"/>
                <a:gd name="T37" fmla="*/ 160 h 353"/>
                <a:gd name="T38" fmla="*/ 313 w 357"/>
                <a:gd name="T39" fmla="*/ 160 h 353"/>
                <a:gd name="T40" fmla="*/ 218 w 357"/>
                <a:gd name="T41" fmla="*/ 253 h 353"/>
                <a:gd name="T42" fmla="*/ 218 w 357"/>
                <a:gd name="T43" fmla="*/ 253 h 353"/>
                <a:gd name="T44" fmla="*/ 191 w 357"/>
                <a:gd name="T45" fmla="*/ 293 h 353"/>
                <a:gd name="T46" fmla="*/ 185 w 357"/>
                <a:gd name="T47" fmla="*/ 312 h 353"/>
                <a:gd name="T48" fmla="*/ 156 w 357"/>
                <a:gd name="T49" fmla="*/ 299 h 353"/>
                <a:gd name="T50" fmla="*/ 156 w 357"/>
                <a:gd name="T51" fmla="*/ 299 h 353"/>
                <a:gd name="T52" fmla="*/ 120 w 357"/>
                <a:gd name="T53" fmla="*/ 256 h 353"/>
                <a:gd name="T54" fmla="*/ 74 w 357"/>
                <a:gd name="T55" fmla="*/ 129 h 353"/>
                <a:gd name="T56" fmla="*/ 51 w 357"/>
                <a:gd name="T57" fmla="*/ 54 h 353"/>
                <a:gd name="T58" fmla="*/ 51 w 357"/>
                <a:gd name="T59" fmla="*/ 54 h 353"/>
                <a:gd name="T60" fmla="*/ 89 w 357"/>
                <a:gd name="T61" fmla="*/ 37 h 353"/>
                <a:gd name="T62" fmla="*/ 155 w 357"/>
                <a:gd name="T63" fmla="*/ 61 h 353"/>
                <a:gd name="T64" fmla="*/ 182 w 357"/>
                <a:gd name="T65" fmla="*/ 54 h 353"/>
                <a:gd name="T66" fmla="*/ 186 w 357"/>
                <a:gd name="T67" fmla="*/ 64 h 353"/>
                <a:gd name="T68" fmla="*/ 229 w 357"/>
                <a:gd name="T69" fmla="*/ 99 h 353"/>
                <a:gd name="T70" fmla="*/ 312 w 357"/>
                <a:gd name="T71" fmla="*/ 113 h 353"/>
                <a:gd name="T72" fmla="*/ 313 w 357"/>
                <a:gd name="T73" fmla="*/ 16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7" h="353">
                  <a:moveTo>
                    <a:pt x="330" y="81"/>
                  </a:moveTo>
                  <a:cubicBezTo>
                    <a:pt x="306" y="69"/>
                    <a:pt x="262" y="63"/>
                    <a:pt x="229" y="63"/>
                  </a:cubicBezTo>
                  <a:cubicBezTo>
                    <a:pt x="227" y="63"/>
                    <a:pt x="225" y="63"/>
                    <a:pt x="223" y="63"/>
                  </a:cubicBezTo>
                  <a:cubicBezTo>
                    <a:pt x="223" y="63"/>
                    <a:pt x="223" y="63"/>
                    <a:pt x="223" y="63"/>
                  </a:cubicBezTo>
                  <a:cubicBezTo>
                    <a:pt x="223" y="63"/>
                    <a:pt x="223" y="63"/>
                    <a:pt x="223" y="63"/>
                  </a:cubicBezTo>
                  <a:cubicBezTo>
                    <a:pt x="222" y="57"/>
                    <a:pt x="221" y="53"/>
                    <a:pt x="219" y="48"/>
                  </a:cubicBezTo>
                  <a:cubicBezTo>
                    <a:pt x="217" y="45"/>
                    <a:pt x="216" y="42"/>
                    <a:pt x="215" y="39"/>
                  </a:cubicBezTo>
                  <a:cubicBezTo>
                    <a:pt x="215" y="39"/>
                    <a:pt x="215" y="39"/>
                    <a:pt x="215" y="39"/>
                  </a:cubicBezTo>
                  <a:cubicBezTo>
                    <a:pt x="211" y="30"/>
                    <a:pt x="205" y="15"/>
                    <a:pt x="187" y="15"/>
                  </a:cubicBezTo>
                  <a:cubicBezTo>
                    <a:pt x="185" y="15"/>
                    <a:pt x="183" y="15"/>
                    <a:pt x="182" y="15"/>
                  </a:cubicBezTo>
                  <a:cubicBezTo>
                    <a:pt x="176" y="16"/>
                    <a:pt x="170" y="19"/>
                    <a:pt x="166" y="21"/>
                  </a:cubicBezTo>
                  <a:cubicBezTo>
                    <a:pt x="163" y="23"/>
                    <a:pt x="159" y="25"/>
                    <a:pt x="155" y="25"/>
                  </a:cubicBezTo>
                  <a:cubicBezTo>
                    <a:pt x="149" y="25"/>
                    <a:pt x="141" y="22"/>
                    <a:pt x="131" y="15"/>
                  </a:cubicBezTo>
                  <a:cubicBezTo>
                    <a:pt x="117" y="5"/>
                    <a:pt x="103" y="0"/>
                    <a:pt x="89" y="0"/>
                  </a:cubicBezTo>
                  <a:cubicBezTo>
                    <a:pt x="71" y="0"/>
                    <a:pt x="58" y="9"/>
                    <a:pt x="48" y="15"/>
                  </a:cubicBezTo>
                  <a:cubicBezTo>
                    <a:pt x="44" y="17"/>
                    <a:pt x="40" y="19"/>
                    <a:pt x="37" y="20"/>
                  </a:cubicBezTo>
                  <a:cubicBezTo>
                    <a:pt x="5" y="33"/>
                    <a:pt x="0" y="98"/>
                    <a:pt x="6" y="116"/>
                  </a:cubicBezTo>
                  <a:cubicBezTo>
                    <a:pt x="13" y="137"/>
                    <a:pt x="46" y="156"/>
                    <a:pt x="56" y="161"/>
                  </a:cubicBezTo>
                  <a:cubicBezTo>
                    <a:pt x="56" y="161"/>
                    <a:pt x="56" y="161"/>
                    <a:pt x="56" y="161"/>
                  </a:cubicBezTo>
                  <a:cubicBezTo>
                    <a:pt x="56" y="161"/>
                    <a:pt x="56" y="161"/>
                    <a:pt x="56" y="161"/>
                  </a:cubicBezTo>
                  <a:cubicBezTo>
                    <a:pt x="60" y="165"/>
                    <a:pt x="65" y="180"/>
                    <a:pt x="67" y="193"/>
                  </a:cubicBezTo>
                  <a:cubicBezTo>
                    <a:pt x="67" y="193"/>
                    <a:pt x="67" y="194"/>
                    <a:pt x="68" y="195"/>
                  </a:cubicBezTo>
                  <a:cubicBezTo>
                    <a:pt x="74" y="213"/>
                    <a:pt x="83" y="247"/>
                    <a:pt x="84" y="259"/>
                  </a:cubicBezTo>
                  <a:cubicBezTo>
                    <a:pt x="86" y="278"/>
                    <a:pt x="101" y="292"/>
                    <a:pt x="112" y="303"/>
                  </a:cubicBezTo>
                  <a:cubicBezTo>
                    <a:pt x="116" y="307"/>
                    <a:pt x="122" y="312"/>
                    <a:pt x="124" y="315"/>
                  </a:cubicBezTo>
                  <a:cubicBezTo>
                    <a:pt x="130" y="328"/>
                    <a:pt x="152" y="341"/>
                    <a:pt x="191" y="352"/>
                  </a:cubicBezTo>
                  <a:cubicBezTo>
                    <a:pt x="192" y="353"/>
                    <a:pt x="194" y="353"/>
                    <a:pt x="196" y="353"/>
                  </a:cubicBezTo>
                  <a:cubicBezTo>
                    <a:pt x="203" y="353"/>
                    <a:pt x="210" y="349"/>
                    <a:pt x="212" y="342"/>
                  </a:cubicBezTo>
                  <a:cubicBezTo>
                    <a:pt x="221" y="321"/>
                    <a:pt x="226" y="305"/>
                    <a:pt x="227" y="295"/>
                  </a:cubicBezTo>
                  <a:cubicBezTo>
                    <a:pt x="227" y="295"/>
                    <a:pt x="227" y="295"/>
                    <a:pt x="227" y="295"/>
                  </a:cubicBezTo>
                  <a:cubicBezTo>
                    <a:pt x="227" y="295"/>
                    <a:pt x="227" y="295"/>
                    <a:pt x="227" y="295"/>
                  </a:cubicBezTo>
                  <a:cubicBezTo>
                    <a:pt x="228" y="294"/>
                    <a:pt x="230" y="293"/>
                    <a:pt x="232" y="291"/>
                  </a:cubicBezTo>
                  <a:cubicBezTo>
                    <a:pt x="241" y="282"/>
                    <a:pt x="255" y="270"/>
                    <a:pt x="255" y="253"/>
                  </a:cubicBezTo>
                  <a:cubicBezTo>
                    <a:pt x="255" y="245"/>
                    <a:pt x="272" y="237"/>
                    <a:pt x="286" y="233"/>
                  </a:cubicBezTo>
                  <a:cubicBezTo>
                    <a:pt x="323" y="220"/>
                    <a:pt x="344" y="178"/>
                    <a:pt x="346" y="174"/>
                  </a:cubicBezTo>
                  <a:cubicBezTo>
                    <a:pt x="347" y="172"/>
                    <a:pt x="348" y="171"/>
                    <a:pt x="348" y="169"/>
                  </a:cubicBezTo>
                  <a:cubicBezTo>
                    <a:pt x="352" y="147"/>
                    <a:pt x="357" y="96"/>
                    <a:pt x="330" y="81"/>
                  </a:cubicBezTo>
                  <a:close/>
                  <a:moveTo>
                    <a:pt x="313" y="160"/>
                  </a:moveTo>
                  <a:cubicBezTo>
                    <a:pt x="313" y="160"/>
                    <a:pt x="313" y="160"/>
                    <a:pt x="313" y="160"/>
                  </a:cubicBezTo>
                  <a:cubicBezTo>
                    <a:pt x="313" y="160"/>
                    <a:pt x="313" y="160"/>
                    <a:pt x="313" y="160"/>
                  </a:cubicBezTo>
                  <a:cubicBezTo>
                    <a:pt x="311" y="163"/>
                    <a:pt x="295" y="191"/>
                    <a:pt x="275" y="198"/>
                  </a:cubicBezTo>
                  <a:cubicBezTo>
                    <a:pt x="259" y="203"/>
                    <a:pt x="219" y="217"/>
                    <a:pt x="218" y="253"/>
                  </a:cubicBezTo>
                  <a:cubicBezTo>
                    <a:pt x="218" y="253"/>
                    <a:pt x="218" y="253"/>
                    <a:pt x="218" y="253"/>
                  </a:cubicBezTo>
                  <a:cubicBezTo>
                    <a:pt x="218" y="253"/>
                    <a:pt x="218" y="253"/>
                    <a:pt x="218" y="253"/>
                  </a:cubicBezTo>
                  <a:cubicBezTo>
                    <a:pt x="217" y="255"/>
                    <a:pt x="211" y="261"/>
                    <a:pt x="208" y="264"/>
                  </a:cubicBezTo>
                  <a:cubicBezTo>
                    <a:pt x="199" y="271"/>
                    <a:pt x="189" y="280"/>
                    <a:pt x="191" y="293"/>
                  </a:cubicBezTo>
                  <a:cubicBezTo>
                    <a:pt x="190" y="296"/>
                    <a:pt x="188" y="303"/>
                    <a:pt x="185" y="312"/>
                  </a:cubicBezTo>
                  <a:cubicBezTo>
                    <a:pt x="185" y="312"/>
                    <a:pt x="185" y="312"/>
                    <a:pt x="185" y="312"/>
                  </a:cubicBezTo>
                  <a:cubicBezTo>
                    <a:pt x="185" y="312"/>
                    <a:pt x="185" y="312"/>
                    <a:pt x="185" y="312"/>
                  </a:cubicBezTo>
                  <a:cubicBezTo>
                    <a:pt x="171" y="307"/>
                    <a:pt x="160" y="302"/>
                    <a:pt x="156" y="299"/>
                  </a:cubicBezTo>
                  <a:cubicBezTo>
                    <a:pt x="156" y="299"/>
                    <a:pt x="156" y="299"/>
                    <a:pt x="156" y="299"/>
                  </a:cubicBezTo>
                  <a:cubicBezTo>
                    <a:pt x="156" y="299"/>
                    <a:pt x="156" y="299"/>
                    <a:pt x="156" y="299"/>
                  </a:cubicBezTo>
                  <a:cubicBezTo>
                    <a:pt x="152" y="291"/>
                    <a:pt x="145" y="284"/>
                    <a:pt x="137" y="277"/>
                  </a:cubicBezTo>
                  <a:cubicBezTo>
                    <a:pt x="132" y="272"/>
                    <a:pt x="121" y="261"/>
                    <a:pt x="120" y="256"/>
                  </a:cubicBezTo>
                  <a:cubicBezTo>
                    <a:pt x="119" y="237"/>
                    <a:pt x="105" y="193"/>
                    <a:pt x="102" y="185"/>
                  </a:cubicBezTo>
                  <a:cubicBezTo>
                    <a:pt x="98" y="164"/>
                    <a:pt x="90" y="137"/>
                    <a:pt x="74" y="129"/>
                  </a:cubicBezTo>
                  <a:cubicBezTo>
                    <a:pt x="59" y="121"/>
                    <a:pt x="43" y="109"/>
                    <a:pt x="41" y="105"/>
                  </a:cubicBezTo>
                  <a:cubicBezTo>
                    <a:pt x="38" y="95"/>
                    <a:pt x="43" y="61"/>
                    <a:pt x="51" y="54"/>
                  </a:cubicBezTo>
                  <a:cubicBezTo>
                    <a:pt x="51" y="54"/>
                    <a:pt x="51" y="54"/>
                    <a:pt x="51" y="54"/>
                  </a:cubicBezTo>
                  <a:cubicBezTo>
                    <a:pt x="51" y="54"/>
                    <a:pt x="51" y="54"/>
                    <a:pt x="51" y="54"/>
                  </a:cubicBezTo>
                  <a:cubicBezTo>
                    <a:pt x="56" y="52"/>
                    <a:pt x="61" y="49"/>
                    <a:pt x="66" y="46"/>
                  </a:cubicBezTo>
                  <a:cubicBezTo>
                    <a:pt x="75" y="41"/>
                    <a:pt x="81" y="37"/>
                    <a:pt x="89" y="37"/>
                  </a:cubicBezTo>
                  <a:cubicBezTo>
                    <a:pt x="96" y="37"/>
                    <a:pt x="103" y="39"/>
                    <a:pt x="111" y="45"/>
                  </a:cubicBezTo>
                  <a:cubicBezTo>
                    <a:pt x="127" y="56"/>
                    <a:pt x="142" y="61"/>
                    <a:pt x="155" y="61"/>
                  </a:cubicBezTo>
                  <a:cubicBezTo>
                    <a:pt x="163" y="61"/>
                    <a:pt x="172" y="59"/>
                    <a:pt x="181" y="54"/>
                  </a:cubicBezTo>
                  <a:cubicBezTo>
                    <a:pt x="182" y="54"/>
                    <a:pt x="182" y="54"/>
                    <a:pt x="182" y="54"/>
                  </a:cubicBezTo>
                  <a:cubicBezTo>
                    <a:pt x="182" y="54"/>
                    <a:pt x="182" y="54"/>
                    <a:pt x="182" y="54"/>
                  </a:cubicBezTo>
                  <a:cubicBezTo>
                    <a:pt x="183" y="57"/>
                    <a:pt x="184" y="60"/>
                    <a:pt x="186" y="64"/>
                  </a:cubicBezTo>
                  <a:cubicBezTo>
                    <a:pt x="187" y="66"/>
                    <a:pt x="187" y="67"/>
                    <a:pt x="187" y="70"/>
                  </a:cubicBezTo>
                  <a:cubicBezTo>
                    <a:pt x="189" y="97"/>
                    <a:pt x="210" y="99"/>
                    <a:pt x="229" y="99"/>
                  </a:cubicBezTo>
                  <a:cubicBezTo>
                    <a:pt x="262" y="99"/>
                    <a:pt x="296" y="105"/>
                    <a:pt x="312" y="113"/>
                  </a:cubicBezTo>
                  <a:cubicBezTo>
                    <a:pt x="312" y="113"/>
                    <a:pt x="312" y="113"/>
                    <a:pt x="312" y="113"/>
                  </a:cubicBezTo>
                  <a:cubicBezTo>
                    <a:pt x="312" y="113"/>
                    <a:pt x="312" y="113"/>
                    <a:pt x="312" y="113"/>
                  </a:cubicBezTo>
                  <a:cubicBezTo>
                    <a:pt x="315" y="119"/>
                    <a:pt x="316" y="140"/>
                    <a:pt x="313" y="160"/>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AU" dirty="0"/>
            </a:p>
          </p:txBody>
        </p:sp>
      </p:grpSp>
      <p:sp>
        <p:nvSpPr>
          <p:cNvPr id="82" name="TextBox 81">
            <a:extLst>
              <a:ext uri="{FF2B5EF4-FFF2-40B4-BE49-F238E27FC236}">
                <a16:creationId xmlns:a16="http://schemas.microsoft.com/office/drawing/2014/main" id="{A17723D7-1CE6-4DB7-AB10-212C4588A355}"/>
              </a:ext>
            </a:extLst>
          </p:cNvPr>
          <p:cNvSpPr txBox="1"/>
          <p:nvPr/>
        </p:nvSpPr>
        <p:spPr>
          <a:xfrm>
            <a:off x="167393" y="2202955"/>
            <a:ext cx="3978000" cy="396000"/>
          </a:xfrm>
          <a:prstGeom prst="rect">
            <a:avLst/>
          </a:prstGeom>
          <a:solidFill>
            <a:srgbClr val="D5E9F1"/>
          </a:solidFill>
          <a:ln w="19050" cap="flat">
            <a:solidFill>
              <a:schemeClr val="accent1"/>
            </a:solidFill>
            <a:miter lim="800000"/>
          </a:ln>
        </p:spPr>
        <p:txBody>
          <a:bodyPr wrap="square" rtlCol="0" anchor="ctr" anchorCtr="0">
            <a:noAutofit/>
          </a:bodyPr>
          <a:lstStyle/>
          <a:p>
            <a:pPr defTabSz="950175">
              <a:spcBef>
                <a:spcPct val="0"/>
              </a:spcBef>
            </a:pPr>
            <a:r>
              <a:rPr lang="en-AU" sz="2000" dirty="0">
                <a:latin typeface="Montserrat Light" panose="00000400000000000000" pitchFamily="2" charset="0"/>
                <a:ea typeface="+mj-ea"/>
                <a:cs typeface="+mj-cs"/>
              </a:rPr>
              <a:t>PURPOSE &amp; PRIORITIES</a:t>
            </a:r>
            <a:endParaRPr lang="en-AU" sz="2220" dirty="0">
              <a:latin typeface="Montserrat Light" panose="00000400000000000000" pitchFamily="2" charset="0"/>
              <a:ea typeface="+mj-ea"/>
              <a:cs typeface="+mj-cs"/>
            </a:endParaRPr>
          </a:p>
        </p:txBody>
      </p:sp>
      <p:sp>
        <p:nvSpPr>
          <p:cNvPr id="84" name="TextBox 83">
            <a:extLst>
              <a:ext uri="{FF2B5EF4-FFF2-40B4-BE49-F238E27FC236}">
                <a16:creationId xmlns:a16="http://schemas.microsoft.com/office/drawing/2014/main" id="{A7A31215-7D8A-4908-81D2-C4CF6355EBF2}"/>
              </a:ext>
            </a:extLst>
          </p:cNvPr>
          <p:cNvSpPr txBox="1"/>
          <p:nvPr/>
        </p:nvSpPr>
        <p:spPr>
          <a:xfrm>
            <a:off x="150127" y="5735721"/>
            <a:ext cx="4015320" cy="428633"/>
          </a:xfrm>
          <a:prstGeom prst="rect">
            <a:avLst/>
          </a:prstGeom>
          <a:solidFill>
            <a:srgbClr val="D5E9F1"/>
          </a:solidFill>
          <a:ln w="19050" cap="flat">
            <a:solidFill>
              <a:schemeClr val="accent1"/>
            </a:solidFill>
            <a:miter lim="800000"/>
          </a:ln>
        </p:spPr>
        <p:txBody>
          <a:bodyPr wrap="square" rtlCol="0" anchor="ctr" anchorCtr="0">
            <a:noAutofit/>
          </a:bodyPr>
          <a:lstStyle/>
          <a:p>
            <a:pPr defTabSz="950175">
              <a:spcBef>
                <a:spcPct val="0"/>
              </a:spcBef>
            </a:pPr>
            <a:r>
              <a:rPr lang="en-AU" sz="2000" dirty="0">
                <a:latin typeface="Montserrat Light" panose="00000400000000000000" pitchFamily="2" charset="0"/>
                <a:ea typeface="+mj-ea"/>
                <a:cs typeface="+mj-cs"/>
              </a:rPr>
              <a:t>KEY STAKEHOLDERS</a:t>
            </a:r>
            <a:endParaRPr lang="en-AU" sz="2220" dirty="0">
              <a:latin typeface="Montserrat Light" panose="00000400000000000000" pitchFamily="2" charset="0"/>
              <a:ea typeface="+mj-ea"/>
              <a:cs typeface="+mj-cs"/>
            </a:endParaRPr>
          </a:p>
        </p:txBody>
      </p:sp>
      <p:sp>
        <p:nvSpPr>
          <p:cNvPr id="87" name="Oval 86">
            <a:extLst>
              <a:ext uri="{FF2B5EF4-FFF2-40B4-BE49-F238E27FC236}">
                <a16:creationId xmlns:a16="http://schemas.microsoft.com/office/drawing/2014/main" id="{66E4CF79-E9FE-4334-8E4C-90BDC899AEE1}"/>
              </a:ext>
            </a:extLst>
          </p:cNvPr>
          <p:cNvSpPr/>
          <p:nvPr/>
        </p:nvSpPr>
        <p:spPr>
          <a:xfrm>
            <a:off x="3579250" y="2110513"/>
            <a:ext cx="558850" cy="558850"/>
          </a:xfrm>
          <a:prstGeom prst="ellipse">
            <a:avLst/>
          </a:prstGeom>
          <a:solidFill>
            <a:srgbClr val="364985"/>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69" name="Group 21">
            <a:extLst>
              <a:ext uri="{FF2B5EF4-FFF2-40B4-BE49-F238E27FC236}">
                <a16:creationId xmlns:a16="http://schemas.microsoft.com/office/drawing/2014/main" id="{A539EBF6-E44D-4DC1-8DC1-D0EED61989A6}"/>
              </a:ext>
            </a:extLst>
          </p:cNvPr>
          <p:cNvGrpSpPr>
            <a:grpSpLocks/>
          </p:cNvGrpSpPr>
          <p:nvPr/>
        </p:nvGrpSpPr>
        <p:grpSpPr bwMode="auto">
          <a:xfrm>
            <a:off x="3658440" y="3315991"/>
            <a:ext cx="357198" cy="390369"/>
            <a:chOff x="98034357" y="107135509"/>
            <a:chExt cx="2798096" cy="3058109"/>
          </a:xfrm>
          <a:solidFill>
            <a:schemeClr val="bg1"/>
          </a:solidFill>
        </p:grpSpPr>
        <p:sp>
          <p:nvSpPr>
            <p:cNvPr id="70" name="Freeform 22">
              <a:extLst>
                <a:ext uri="{FF2B5EF4-FFF2-40B4-BE49-F238E27FC236}">
                  <a16:creationId xmlns:a16="http://schemas.microsoft.com/office/drawing/2014/main" id="{AD6263DE-EB22-4C3C-BA36-E1DDD9E2B723}"/>
                </a:ext>
              </a:extLst>
            </p:cNvPr>
            <p:cNvSpPr>
              <a:spLocks/>
            </p:cNvSpPr>
            <p:nvPr/>
          </p:nvSpPr>
          <p:spPr bwMode="auto">
            <a:xfrm>
              <a:off x="99340332" y="108438529"/>
              <a:ext cx="667762" cy="667761"/>
            </a:xfrm>
            <a:custGeom>
              <a:avLst/>
              <a:gdLst>
                <a:gd name="T0" fmla="*/ 45 w 226"/>
                <a:gd name="T1" fmla="*/ 87 h 226"/>
                <a:gd name="T2" fmla="*/ 5 w 226"/>
                <a:gd name="T3" fmla="*/ 77 h 226"/>
                <a:gd name="T4" fmla="*/ 3 w 226"/>
                <a:gd name="T5" fmla="*/ 85 h 226"/>
                <a:gd name="T6" fmla="*/ 0 w 226"/>
                <a:gd name="T7" fmla="*/ 113 h 226"/>
                <a:gd name="T8" fmla="*/ 113 w 226"/>
                <a:gd name="T9" fmla="*/ 226 h 226"/>
                <a:gd name="T10" fmla="*/ 226 w 226"/>
                <a:gd name="T11" fmla="*/ 113 h 226"/>
                <a:gd name="T12" fmla="*/ 113 w 226"/>
                <a:gd name="T13" fmla="*/ 0 h 226"/>
                <a:gd name="T14" fmla="*/ 85 w 226"/>
                <a:gd name="T15" fmla="*/ 3 h 226"/>
                <a:gd name="T16" fmla="*/ 77 w 226"/>
                <a:gd name="T17" fmla="*/ 5 h 226"/>
                <a:gd name="T18" fmla="*/ 87 w 226"/>
                <a:gd name="T19" fmla="*/ 45 h 226"/>
                <a:gd name="T20" fmla="*/ 95 w 226"/>
                <a:gd name="T21" fmla="*/ 43 h 226"/>
                <a:gd name="T22" fmla="*/ 113 w 226"/>
                <a:gd name="T23" fmla="*/ 41 h 226"/>
                <a:gd name="T24" fmla="*/ 185 w 226"/>
                <a:gd name="T25" fmla="*/ 113 h 226"/>
                <a:gd name="T26" fmla="*/ 113 w 226"/>
                <a:gd name="T27" fmla="*/ 185 h 226"/>
                <a:gd name="T28" fmla="*/ 41 w 226"/>
                <a:gd name="T29" fmla="*/ 113 h 226"/>
                <a:gd name="T30" fmla="*/ 43 w 226"/>
                <a:gd name="T31" fmla="*/ 95 h 226"/>
                <a:gd name="T32" fmla="*/ 45 w 226"/>
                <a:gd name="T33" fmla="*/ 8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6" h="226">
                  <a:moveTo>
                    <a:pt x="45" y="87"/>
                  </a:moveTo>
                  <a:cubicBezTo>
                    <a:pt x="5" y="77"/>
                    <a:pt x="5" y="77"/>
                    <a:pt x="5" y="77"/>
                  </a:cubicBezTo>
                  <a:cubicBezTo>
                    <a:pt x="3" y="85"/>
                    <a:pt x="3" y="85"/>
                    <a:pt x="3" y="85"/>
                  </a:cubicBezTo>
                  <a:cubicBezTo>
                    <a:pt x="1" y="94"/>
                    <a:pt x="0" y="103"/>
                    <a:pt x="0" y="113"/>
                  </a:cubicBezTo>
                  <a:cubicBezTo>
                    <a:pt x="0" y="175"/>
                    <a:pt x="51" y="226"/>
                    <a:pt x="113" y="226"/>
                  </a:cubicBezTo>
                  <a:cubicBezTo>
                    <a:pt x="175" y="226"/>
                    <a:pt x="226" y="175"/>
                    <a:pt x="226" y="113"/>
                  </a:cubicBezTo>
                  <a:cubicBezTo>
                    <a:pt x="226" y="51"/>
                    <a:pt x="175" y="0"/>
                    <a:pt x="113" y="0"/>
                  </a:cubicBezTo>
                  <a:cubicBezTo>
                    <a:pt x="103" y="0"/>
                    <a:pt x="94" y="1"/>
                    <a:pt x="85" y="3"/>
                  </a:cubicBezTo>
                  <a:cubicBezTo>
                    <a:pt x="77" y="5"/>
                    <a:pt x="77" y="5"/>
                    <a:pt x="77" y="5"/>
                  </a:cubicBezTo>
                  <a:cubicBezTo>
                    <a:pt x="87" y="45"/>
                    <a:pt x="87" y="45"/>
                    <a:pt x="87" y="45"/>
                  </a:cubicBezTo>
                  <a:cubicBezTo>
                    <a:pt x="95" y="43"/>
                    <a:pt x="95" y="43"/>
                    <a:pt x="95" y="43"/>
                  </a:cubicBezTo>
                  <a:cubicBezTo>
                    <a:pt x="101" y="42"/>
                    <a:pt x="107" y="41"/>
                    <a:pt x="113" y="41"/>
                  </a:cubicBezTo>
                  <a:cubicBezTo>
                    <a:pt x="153" y="41"/>
                    <a:pt x="185" y="73"/>
                    <a:pt x="185" y="113"/>
                  </a:cubicBezTo>
                  <a:cubicBezTo>
                    <a:pt x="185" y="153"/>
                    <a:pt x="153" y="185"/>
                    <a:pt x="113" y="185"/>
                  </a:cubicBezTo>
                  <a:cubicBezTo>
                    <a:pt x="73" y="185"/>
                    <a:pt x="41" y="153"/>
                    <a:pt x="41" y="113"/>
                  </a:cubicBezTo>
                  <a:cubicBezTo>
                    <a:pt x="41" y="107"/>
                    <a:pt x="42" y="101"/>
                    <a:pt x="43" y="95"/>
                  </a:cubicBezTo>
                  <a:lnTo>
                    <a:pt x="45" y="8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71" name="Freeform 23">
              <a:extLst>
                <a:ext uri="{FF2B5EF4-FFF2-40B4-BE49-F238E27FC236}">
                  <a16:creationId xmlns:a16="http://schemas.microsoft.com/office/drawing/2014/main" id="{F8C0A100-D679-4330-B580-E6F15A0AD4F4}"/>
                </a:ext>
              </a:extLst>
            </p:cNvPr>
            <p:cNvSpPr>
              <a:spLocks/>
            </p:cNvSpPr>
            <p:nvPr/>
          </p:nvSpPr>
          <p:spPr bwMode="auto">
            <a:xfrm>
              <a:off x="98929630" y="108027827"/>
              <a:ext cx="1489166" cy="1489166"/>
            </a:xfrm>
            <a:custGeom>
              <a:avLst/>
              <a:gdLst>
                <a:gd name="T0" fmla="*/ 73 w 504"/>
                <a:gd name="T1" fmla="*/ 140 h 504"/>
                <a:gd name="T2" fmla="*/ 38 w 504"/>
                <a:gd name="T3" fmla="*/ 119 h 504"/>
                <a:gd name="T4" fmla="*/ 34 w 504"/>
                <a:gd name="T5" fmla="*/ 126 h 504"/>
                <a:gd name="T6" fmla="*/ 0 w 504"/>
                <a:gd name="T7" fmla="*/ 252 h 504"/>
                <a:gd name="T8" fmla="*/ 252 w 504"/>
                <a:gd name="T9" fmla="*/ 504 h 504"/>
                <a:gd name="T10" fmla="*/ 504 w 504"/>
                <a:gd name="T11" fmla="*/ 252 h 504"/>
                <a:gd name="T12" fmla="*/ 252 w 504"/>
                <a:gd name="T13" fmla="*/ 0 h 504"/>
                <a:gd name="T14" fmla="*/ 126 w 504"/>
                <a:gd name="T15" fmla="*/ 34 h 504"/>
                <a:gd name="T16" fmla="*/ 119 w 504"/>
                <a:gd name="T17" fmla="*/ 38 h 504"/>
                <a:gd name="T18" fmla="*/ 139 w 504"/>
                <a:gd name="T19" fmla="*/ 73 h 504"/>
                <a:gd name="T20" fmla="*/ 146 w 504"/>
                <a:gd name="T21" fmla="*/ 69 h 504"/>
                <a:gd name="T22" fmla="*/ 252 w 504"/>
                <a:gd name="T23" fmla="*/ 41 h 504"/>
                <a:gd name="T24" fmla="*/ 463 w 504"/>
                <a:gd name="T25" fmla="*/ 252 h 504"/>
                <a:gd name="T26" fmla="*/ 252 w 504"/>
                <a:gd name="T27" fmla="*/ 463 h 504"/>
                <a:gd name="T28" fmla="*/ 41 w 504"/>
                <a:gd name="T29" fmla="*/ 252 h 504"/>
                <a:gd name="T30" fmla="*/ 69 w 504"/>
                <a:gd name="T31" fmla="*/ 147 h 504"/>
                <a:gd name="T32" fmla="*/ 73 w 504"/>
                <a:gd name="T33" fmla="*/ 14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4" h="504">
                  <a:moveTo>
                    <a:pt x="73" y="140"/>
                  </a:moveTo>
                  <a:cubicBezTo>
                    <a:pt x="38" y="119"/>
                    <a:pt x="38" y="119"/>
                    <a:pt x="38" y="119"/>
                  </a:cubicBezTo>
                  <a:cubicBezTo>
                    <a:pt x="34" y="126"/>
                    <a:pt x="34" y="126"/>
                    <a:pt x="34" y="126"/>
                  </a:cubicBezTo>
                  <a:cubicBezTo>
                    <a:pt x="11" y="164"/>
                    <a:pt x="0" y="208"/>
                    <a:pt x="0" y="252"/>
                  </a:cubicBezTo>
                  <a:cubicBezTo>
                    <a:pt x="0" y="391"/>
                    <a:pt x="113" y="504"/>
                    <a:pt x="252" y="504"/>
                  </a:cubicBezTo>
                  <a:cubicBezTo>
                    <a:pt x="391" y="504"/>
                    <a:pt x="504" y="391"/>
                    <a:pt x="504" y="252"/>
                  </a:cubicBezTo>
                  <a:cubicBezTo>
                    <a:pt x="504" y="113"/>
                    <a:pt x="391" y="0"/>
                    <a:pt x="252" y="0"/>
                  </a:cubicBezTo>
                  <a:cubicBezTo>
                    <a:pt x="208" y="0"/>
                    <a:pt x="164" y="12"/>
                    <a:pt x="126" y="34"/>
                  </a:cubicBezTo>
                  <a:cubicBezTo>
                    <a:pt x="119" y="38"/>
                    <a:pt x="119" y="38"/>
                    <a:pt x="119" y="38"/>
                  </a:cubicBezTo>
                  <a:cubicBezTo>
                    <a:pt x="139" y="73"/>
                    <a:pt x="139" y="73"/>
                    <a:pt x="139" y="73"/>
                  </a:cubicBezTo>
                  <a:cubicBezTo>
                    <a:pt x="146" y="69"/>
                    <a:pt x="146" y="69"/>
                    <a:pt x="146" y="69"/>
                  </a:cubicBezTo>
                  <a:cubicBezTo>
                    <a:pt x="178" y="51"/>
                    <a:pt x="215" y="41"/>
                    <a:pt x="252" y="41"/>
                  </a:cubicBezTo>
                  <a:cubicBezTo>
                    <a:pt x="368" y="41"/>
                    <a:pt x="463" y="136"/>
                    <a:pt x="463" y="252"/>
                  </a:cubicBezTo>
                  <a:cubicBezTo>
                    <a:pt x="463" y="368"/>
                    <a:pt x="368" y="463"/>
                    <a:pt x="252" y="463"/>
                  </a:cubicBezTo>
                  <a:cubicBezTo>
                    <a:pt x="136" y="463"/>
                    <a:pt x="41" y="368"/>
                    <a:pt x="41" y="252"/>
                  </a:cubicBezTo>
                  <a:cubicBezTo>
                    <a:pt x="41" y="215"/>
                    <a:pt x="51" y="178"/>
                    <a:pt x="69" y="147"/>
                  </a:cubicBezTo>
                  <a:lnTo>
                    <a:pt x="73" y="14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72" name="Freeform 24">
              <a:extLst>
                <a:ext uri="{FF2B5EF4-FFF2-40B4-BE49-F238E27FC236}">
                  <a16:creationId xmlns:a16="http://schemas.microsoft.com/office/drawing/2014/main" id="{5A95DC33-3C0F-4E52-AE58-AFA49921DF3A}"/>
                </a:ext>
              </a:extLst>
            </p:cNvPr>
            <p:cNvSpPr>
              <a:spLocks/>
            </p:cNvSpPr>
            <p:nvPr/>
          </p:nvSpPr>
          <p:spPr bwMode="auto">
            <a:xfrm>
              <a:off x="98515973" y="107617124"/>
              <a:ext cx="2316480" cy="2576494"/>
            </a:xfrm>
            <a:custGeom>
              <a:avLst/>
              <a:gdLst>
                <a:gd name="T0" fmla="*/ 669 w 784"/>
                <a:gd name="T1" fmla="*/ 666 h 872"/>
                <a:gd name="T2" fmla="*/ 783 w 784"/>
                <a:gd name="T3" fmla="*/ 391 h 872"/>
                <a:gd name="T4" fmla="*/ 392 w 784"/>
                <a:gd name="T5" fmla="*/ 0 h 872"/>
                <a:gd name="T6" fmla="*/ 164 w 784"/>
                <a:gd name="T7" fmla="*/ 73 h 872"/>
                <a:gd name="T8" fmla="*/ 157 w 784"/>
                <a:gd name="T9" fmla="*/ 78 h 872"/>
                <a:gd name="T10" fmla="*/ 181 w 784"/>
                <a:gd name="T11" fmla="*/ 111 h 872"/>
                <a:gd name="T12" fmla="*/ 188 w 784"/>
                <a:gd name="T13" fmla="*/ 107 h 872"/>
                <a:gd name="T14" fmla="*/ 392 w 784"/>
                <a:gd name="T15" fmla="*/ 41 h 872"/>
                <a:gd name="T16" fmla="*/ 742 w 784"/>
                <a:gd name="T17" fmla="*/ 391 h 872"/>
                <a:gd name="T18" fmla="*/ 392 w 784"/>
                <a:gd name="T19" fmla="*/ 741 h 872"/>
                <a:gd name="T20" fmla="*/ 42 w 784"/>
                <a:gd name="T21" fmla="*/ 391 h 872"/>
                <a:gd name="T22" fmla="*/ 107 w 784"/>
                <a:gd name="T23" fmla="*/ 187 h 872"/>
                <a:gd name="T24" fmla="*/ 112 w 784"/>
                <a:gd name="T25" fmla="*/ 180 h 872"/>
                <a:gd name="T26" fmla="*/ 79 w 784"/>
                <a:gd name="T27" fmla="*/ 156 h 872"/>
                <a:gd name="T28" fmla="*/ 74 w 784"/>
                <a:gd name="T29" fmla="*/ 163 h 872"/>
                <a:gd name="T30" fmla="*/ 1 w 784"/>
                <a:gd name="T31" fmla="*/ 391 h 872"/>
                <a:gd name="T32" fmla="*/ 115 w 784"/>
                <a:gd name="T33" fmla="*/ 666 h 872"/>
                <a:gd name="T34" fmla="*/ 0 w 784"/>
                <a:gd name="T35" fmla="*/ 850 h 872"/>
                <a:gd name="T36" fmla="*/ 34 w 784"/>
                <a:gd name="T37" fmla="*/ 872 h 872"/>
                <a:gd name="T38" fmla="*/ 145 w 784"/>
                <a:gd name="T39" fmla="*/ 694 h 872"/>
                <a:gd name="T40" fmla="*/ 392 w 784"/>
                <a:gd name="T41" fmla="*/ 782 h 872"/>
                <a:gd name="T42" fmla="*/ 638 w 784"/>
                <a:gd name="T43" fmla="*/ 694 h 872"/>
                <a:gd name="T44" fmla="*/ 749 w 784"/>
                <a:gd name="T45" fmla="*/ 872 h 872"/>
                <a:gd name="T46" fmla="*/ 784 w 784"/>
                <a:gd name="T47" fmla="*/ 850 h 872"/>
                <a:gd name="T48" fmla="*/ 669 w 784"/>
                <a:gd name="T49" fmla="*/ 666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4" h="872">
                  <a:moveTo>
                    <a:pt x="669" y="666"/>
                  </a:moveTo>
                  <a:cubicBezTo>
                    <a:pt x="743" y="593"/>
                    <a:pt x="783" y="495"/>
                    <a:pt x="783" y="391"/>
                  </a:cubicBezTo>
                  <a:cubicBezTo>
                    <a:pt x="783" y="175"/>
                    <a:pt x="608" y="0"/>
                    <a:pt x="392" y="0"/>
                  </a:cubicBezTo>
                  <a:cubicBezTo>
                    <a:pt x="309" y="0"/>
                    <a:pt x="231" y="25"/>
                    <a:pt x="164" y="73"/>
                  </a:cubicBezTo>
                  <a:cubicBezTo>
                    <a:pt x="157" y="78"/>
                    <a:pt x="157" y="78"/>
                    <a:pt x="157" y="78"/>
                  </a:cubicBezTo>
                  <a:cubicBezTo>
                    <a:pt x="181" y="111"/>
                    <a:pt x="181" y="111"/>
                    <a:pt x="181" y="111"/>
                  </a:cubicBezTo>
                  <a:cubicBezTo>
                    <a:pt x="188" y="107"/>
                    <a:pt x="188" y="107"/>
                    <a:pt x="188" y="107"/>
                  </a:cubicBezTo>
                  <a:cubicBezTo>
                    <a:pt x="248" y="64"/>
                    <a:pt x="318" y="41"/>
                    <a:pt x="392" y="41"/>
                  </a:cubicBezTo>
                  <a:cubicBezTo>
                    <a:pt x="585" y="41"/>
                    <a:pt x="742" y="198"/>
                    <a:pt x="742" y="391"/>
                  </a:cubicBezTo>
                  <a:cubicBezTo>
                    <a:pt x="742" y="584"/>
                    <a:pt x="585" y="741"/>
                    <a:pt x="392" y="741"/>
                  </a:cubicBezTo>
                  <a:cubicBezTo>
                    <a:pt x="199" y="741"/>
                    <a:pt x="42" y="584"/>
                    <a:pt x="42" y="391"/>
                  </a:cubicBezTo>
                  <a:cubicBezTo>
                    <a:pt x="42" y="317"/>
                    <a:pt x="65" y="247"/>
                    <a:pt x="107" y="187"/>
                  </a:cubicBezTo>
                  <a:cubicBezTo>
                    <a:pt x="112" y="180"/>
                    <a:pt x="112" y="180"/>
                    <a:pt x="112" y="180"/>
                  </a:cubicBezTo>
                  <a:cubicBezTo>
                    <a:pt x="79" y="156"/>
                    <a:pt x="79" y="156"/>
                    <a:pt x="79" y="156"/>
                  </a:cubicBezTo>
                  <a:cubicBezTo>
                    <a:pt x="74" y="163"/>
                    <a:pt x="74" y="163"/>
                    <a:pt x="74" y="163"/>
                  </a:cubicBezTo>
                  <a:cubicBezTo>
                    <a:pt x="26" y="230"/>
                    <a:pt x="1" y="309"/>
                    <a:pt x="1" y="391"/>
                  </a:cubicBezTo>
                  <a:cubicBezTo>
                    <a:pt x="1" y="495"/>
                    <a:pt x="41" y="593"/>
                    <a:pt x="115" y="666"/>
                  </a:cubicBezTo>
                  <a:cubicBezTo>
                    <a:pt x="0" y="850"/>
                    <a:pt x="0" y="850"/>
                    <a:pt x="0" y="850"/>
                  </a:cubicBezTo>
                  <a:cubicBezTo>
                    <a:pt x="34" y="872"/>
                    <a:pt x="34" y="872"/>
                    <a:pt x="34" y="872"/>
                  </a:cubicBezTo>
                  <a:cubicBezTo>
                    <a:pt x="145" y="694"/>
                    <a:pt x="145" y="694"/>
                    <a:pt x="145" y="694"/>
                  </a:cubicBezTo>
                  <a:cubicBezTo>
                    <a:pt x="215" y="751"/>
                    <a:pt x="302" y="782"/>
                    <a:pt x="392" y="782"/>
                  </a:cubicBezTo>
                  <a:cubicBezTo>
                    <a:pt x="482" y="782"/>
                    <a:pt x="569" y="751"/>
                    <a:pt x="638" y="694"/>
                  </a:cubicBezTo>
                  <a:cubicBezTo>
                    <a:pt x="749" y="872"/>
                    <a:pt x="749" y="872"/>
                    <a:pt x="749" y="872"/>
                  </a:cubicBezTo>
                  <a:cubicBezTo>
                    <a:pt x="784" y="850"/>
                    <a:pt x="784" y="850"/>
                    <a:pt x="784" y="850"/>
                  </a:cubicBezTo>
                  <a:lnTo>
                    <a:pt x="669" y="66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73" name="Freeform 25">
              <a:extLst>
                <a:ext uri="{FF2B5EF4-FFF2-40B4-BE49-F238E27FC236}">
                  <a16:creationId xmlns:a16="http://schemas.microsoft.com/office/drawing/2014/main" id="{0752FA89-F251-4697-AF8D-E6B3A66D0294}"/>
                </a:ext>
              </a:extLst>
            </p:cNvPr>
            <p:cNvSpPr>
              <a:spLocks noEditPoints="1"/>
            </p:cNvSpPr>
            <p:nvPr/>
          </p:nvSpPr>
          <p:spPr bwMode="auto">
            <a:xfrm>
              <a:off x="98034357" y="107135509"/>
              <a:ext cx="1704859" cy="1698949"/>
            </a:xfrm>
            <a:custGeom>
              <a:avLst/>
              <a:gdLst>
                <a:gd name="T0" fmla="*/ 540 w 577"/>
                <a:gd name="T1" fmla="*/ 569 h 575"/>
                <a:gd name="T2" fmla="*/ 540 w 577"/>
                <a:gd name="T3" fmla="*/ 569 h 575"/>
                <a:gd name="T4" fmla="*/ 555 w 577"/>
                <a:gd name="T5" fmla="*/ 575 h 575"/>
                <a:gd name="T6" fmla="*/ 569 w 577"/>
                <a:gd name="T7" fmla="*/ 569 h 575"/>
                <a:gd name="T8" fmla="*/ 569 w 577"/>
                <a:gd name="T9" fmla="*/ 540 h 575"/>
                <a:gd name="T10" fmla="*/ 274 w 577"/>
                <a:gd name="T11" fmla="*/ 244 h 575"/>
                <a:gd name="T12" fmla="*/ 274 w 577"/>
                <a:gd name="T13" fmla="*/ 137 h 575"/>
                <a:gd name="T14" fmla="*/ 268 w 577"/>
                <a:gd name="T15" fmla="*/ 123 h 575"/>
                <a:gd name="T16" fmla="*/ 153 w 577"/>
                <a:gd name="T17" fmla="*/ 7 h 575"/>
                <a:gd name="T18" fmla="*/ 133 w 577"/>
                <a:gd name="T19" fmla="*/ 2 h 575"/>
                <a:gd name="T20" fmla="*/ 118 w 577"/>
                <a:gd name="T21" fmla="*/ 16 h 575"/>
                <a:gd name="T22" fmla="*/ 104 w 577"/>
                <a:gd name="T23" fmla="*/ 74 h 575"/>
                <a:gd name="T24" fmla="*/ 60 w 577"/>
                <a:gd name="T25" fmla="*/ 30 h 575"/>
                <a:gd name="T26" fmla="*/ 31 w 577"/>
                <a:gd name="T27" fmla="*/ 30 h 575"/>
                <a:gd name="T28" fmla="*/ 31 w 577"/>
                <a:gd name="T29" fmla="*/ 59 h 575"/>
                <a:gd name="T30" fmla="*/ 75 w 577"/>
                <a:gd name="T31" fmla="*/ 103 h 575"/>
                <a:gd name="T32" fmla="*/ 17 w 577"/>
                <a:gd name="T33" fmla="*/ 117 h 575"/>
                <a:gd name="T34" fmla="*/ 2 w 577"/>
                <a:gd name="T35" fmla="*/ 132 h 575"/>
                <a:gd name="T36" fmla="*/ 8 w 577"/>
                <a:gd name="T37" fmla="*/ 152 h 575"/>
                <a:gd name="T38" fmla="*/ 123 w 577"/>
                <a:gd name="T39" fmla="*/ 267 h 575"/>
                <a:gd name="T40" fmla="*/ 138 w 577"/>
                <a:gd name="T41" fmla="*/ 273 h 575"/>
                <a:gd name="T42" fmla="*/ 245 w 577"/>
                <a:gd name="T43" fmla="*/ 273 h 575"/>
                <a:gd name="T44" fmla="*/ 540 w 577"/>
                <a:gd name="T45" fmla="*/ 569 h 575"/>
                <a:gd name="T46" fmla="*/ 124 w 577"/>
                <a:gd name="T47" fmla="*/ 132 h 575"/>
                <a:gd name="T48" fmla="*/ 125 w 577"/>
                <a:gd name="T49" fmla="*/ 132 h 575"/>
                <a:gd name="T50" fmla="*/ 129 w 577"/>
                <a:gd name="T51" fmla="*/ 128 h 575"/>
                <a:gd name="T52" fmla="*/ 132 w 577"/>
                <a:gd name="T53" fmla="*/ 125 h 575"/>
                <a:gd name="T54" fmla="*/ 133 w 577"/>
                <a:gd name="T55" fmla="*/ 123 h 575"/>
                <a:gd name="T56" fmla="*/ 134 w 577"/>
                <a:gd name="T57" fmla="*/ 120 h 575"/>
                <a:gd name="T58" fmla="*/ 149 w 577"/>
                <a:gd name="T59" fmla="*/ 61 h 575"/>
                <a:gd name="T60" fmla="*/ 233 w 577"/>
                <a:gd name="T61" fmla="*/ 146 h 575"/>
                <a:gd name="T62" fmla="*/ 233 w 577"/>
                <a:gd name="T63" fmla="*/ 232 h 575"/>
                <a:gd name="T64" fmla="*/ 147 w 577"/>
                <a:gd name="T65" fmla="*/ 232 h 575"/>
                <a:gd name="T66" fmla="*/ 62 w 577"/>
                <a:gd name="T67" fmla="*/ 148 h 575"/>
                <a:gd name="T68" fmla="*/ 120 w 577"/>
                <a:gd name="T69" fmla="*/ 134 h 575"/>
                <a:gd name="T70" fmla="*/ 121 w 577"/>
                <a:gd name="T71" fmla="*/ 133 h 575"/>
                <a:gd name="T72" fmla="*/ 124 w 577"/>
                <a:gd name="T73" fmla="*/ 132 h 575"/>
                <a:gd name="T74" fmla="*/ 121 w 577"/>
                <a:gd name="T75" fmla="*/ 125 h 575"/>
                <a:gd name="T76" fmla="*/ 121 w 577"/>
                <a:gd name="T77" fmla="*/ 125 h 575"/>
                <a:gd name="T78" fmla="*/ 121 w 577"/>
                <a:gd name="T79" fmla="*/ 12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7" h="575">
                  <a:moveTo>
                    <a:pt x="540" y="569"/>
                  </a:moveTo>
                  <a:cubicBezTo>
                    <a:pt x="540" y="569"/>
                    <a:pt x="540" y="569"/>
                    <a:pt x="540" y="569"/>
                  </a:cubicBezTo>
                  <a:cubicBezTo>
                    <a:pt x="544" y="572"/>
                    <a:pt x="549" y="575"/>
                    <a:pt x="555" y="575"/>
                  </a:cubicBezTo>
                  <a:cubicBezTo>
                    <a:pt x="560" y="575"/>
                    <a:pt x="566" y="572"/>
                    <a:pt x="569" y="569"/>
                  </a:cubicBezTo>
                  <a:cubicBezTo>
                    <a:pt x="577" y="561"/>
                    <a:pt x="577" y="548"/>
                    <a:pt x="569" y="540"/>
                  </a:cubicBezTo>
                  <a:cubicBezTo>
                    <a:pt x="274" y="244"/>
                    <a:pt x="274" y="244"/>
                    <a:pt x="274" y="244"/>
                  </a:cubicBezTo>
                  <a:cubicBezTo>
                    <a:pt x="274" y="137"/>
                    <a:pt x="274" y="137"/>
                    <a:pt x="274" y="137"/>
                  </a:cubicBezTo>
                  <a:cubicBezTo>
                    <a:pt x="274" y="132"/>
                    <a:pt x="272" y="126"/>
                    <a:pt x="268" y="123"/>
                  </a:cubicBezTo>
                  <a:cubicBezTo>
                    <a:pt x="153" y="7"/>
                    <a:pt x="153" y="7"/>
                    <a:pt x="153" y="7"/>
                  </a:cubicBezTo>
                  <a:cubicBezTo>
                    <a:pt x="147" y="2"/>
                    <a:pt x="140" y="0"/>
                    <a:pt x="133" y="2"/>
                  </a:cubicBezTo>
                  <a:cubicBezTo>
                    <a:pt x="125" y="3"/>
                    <a:pt x="120" y="9"/>
                    <a:pt x="118" y="16"/>
                  </a:cubicBezTo>
                  <a:cubicBezTo>
                    <a:pt x="104" y="74"/>
                    <a:pt x="104" y="74"/>
                    <a:pt x="104" y="74"/>
                  </a:cubicBezTo>
                  <a:cubicBezTo>
                    <a:pt x="60" y="30"/>
                    <a:pt x="60" y="30"/>
                    <a:pt x="60" y="30"/>
                  </a:cubicBezTo>
                  <a:cubicBezTo>
                    <a:pt x="52" y="22"/>
                    <a:pt x="39" y="22"/>
                    <a:pt x="31" y="30"/>
                  </a:cubicBezTo>
                  <a:cubicBezTo>
                    <a:pt x="23" y="38"/>
                    <a:pt x="23" y="51"/>
                    <a:pt x="31" y="59"/>
                  </a:cubicBezTo>
                  <a:cubicBezTo>
                    <a:pt x="75" y="103"/>
                    <a:pt x="75" y="103"/>
                    <a:pt x="75" y="103"/>
                  </a:cubicBezTo>
                  <a:cubicBezTo>
                    <a:pt x="17" y="117"/>
                    <a:pt x="17" y="117"/>
                    <a:pt x="17" y="117"/>
                  </a:cubicBezTo>
                  <a:cubicBezTo>
                    <a:pt x="10" y="119"/>
                    <a:pt x="4" y="125"/>
                    <a:pt x="2" y="132"/>
                  </a:cubicBezTo>
                  <a:cubicBezTo>
                    <a:pt x="0" y="139"/>
                    <a:pt x="2" y="146"/>
                    <a:pt x="8" y="152"/>
                  </a:cubicBezTo>
                  <a:cubicBezTo>
                    <a:pt x="123" y="267"/>
                    <a:pt x="123" y="267"/>
                    <a:pt x="123" y="267"/>
                  </a:cubicBezTo>
                  <a:cubicBezTo>
                    <a:pt x="127" y="271"/>
                    <a:pt x="133" y="273"/>
                    <a:pt x="138" y="273"/>
                  </a:cubicBezTo>
                  <a:cubicBezTo>
                    <a:pt x="245" y="273"/>
                    <a:pt x="245" y="273"/>
                    <a:pt x="245" y="273"/>
                  </a:cubicBezTo>
                  <a:lnTo>
                    <a:pt x="540" y="569"/>
                  </a:lnTo>
                  <a:close/>
                  <a:moveTo>
                    <a:pt x="124" y="132"/>
                  </a:moveTo>
                  <a:cubicBezTo>
                    <a:pt x="125" y="132"/>
                    <a:pt x="125" y="132"/>
                    <a:pt x="125" y="132"/>
                  </a:cubicBezTo>
                  <a:cubicBezTo>
                    <a:pt x="127" y="131"/>
                    <a:pt x="128" y="130"/>
                    <a:pt x="129" y="128"/>
                  </a:cubicBezTo>
                  <a:cubicBezTo>
                    <a:pt x="130" y="127"/>
                    <a:pt x="131" y="126"/>
                    <a:pt x="132" y="125"/>
                  </a:cubicBezTo>
                  <a:cubicBezTo>
                    <a:pt x="133" y="124"/>
                    <a:pt x="133" y="124"/>
                    <a:pt x="133" y="123"/>
                  </a:cubicBezTo>
                  <a:cubicBezTo>
                    <a:pt x="134" y="122"/>
                    <a:pt x="134" y="121"/>
                    <a:pt x="134" y="120"/>
                  </a:cubicBezTo>
                  <a:cubicBezTo>
                    <a:pt x="149" y="61"/>
                    <a:pt x="149" y="61"/>
                    <a:pt x="149" y="61"/>
                  </a:cubicBezTo>
                  <a:cubicBezTo>
                    <a:pt x="233" y="146"/>
                    <a:pt x="233" y="146"/>
                    <a:pt x="233" y="146"/>
                  </a:cubicBezTo>
                  <a:cubicBezTo>
                    <a:pt x="233" y="232"/>
                    <a:pt x="233" y="232"/>
                    <a:pt x="233" y="232"/>
                  </a:cubicBezTo>
                  <a:cubicBezTo>
                    <a:pt x="147" y="232"/>
                    <a:pt x="147" y="232"/>
                    <a:pt x="147" y="232"/>
                  </a:cubicBezTo>
                  <a:cubicBezTo>
                    <a:pt x="62" y="148"/>
                    <a:pt x="62" y="148"/>
                    <a:pt x="62" y="148"/>
                  </a:cubicBezTo>
                  <a:cubicBezTo>
                    <a:pt x="120" y="134"/>
                    <a:pt x="120" y="134"/>
                    <a:pt x="120" y="134"/>
                  </a:cubicBezTo>
                  <a:cubicBezTo>
                    <a:pt x="120" y="134"/>
                    <a:pt x="121" y="134"/>
                    <a:pt x="121" y="133"/>
                  </a:cubicBezTo>
                  <a:cubicBezTo>
                    <a:pt x="122" y="133"/>
                    <a:pt x="123" y="133"/>
                    <a:pt x="124" y="132"/>
                  </a:cubicBezTo>
                  <a:close/>
                  <a:moveTo>
                    <a:pt x="121" y="125"/>
                  </a:moveTo>
                  <a:cubicBezTo>
                    <a:pt x="121" y="125"/>
                    <a:pt x="121" y="125"/>
                    <a:pt x="121" y="125"/>
                  </a:cubicBezTo>
                  <a:cubicBezTo>
                    <a:pt x="121" y="125"/>
                    <a:pt x="121" y="125"/>
                    <a:pt x="121" y="125"/>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AU" dirty="0"/>
            </a:p>
          </p:txBody>
        </p:sp>
      </p:grpSp>
      <p:sp>
        <p:nvSpPr>
          <p:cNvPr id="100" name="Oval 99">
            <a:extLst>
              <a:ext uri="{FF2B5EF4-FFF2-40B4-BE49-F238E27FC236}">
                <a16:creationId xmlns:a16="http://schemas.microsoft.com/office/drawing/2014/main" id="{D0554748-BDDA-4899-A0F0-1952529ECA14}"/>
              </a:ext>
            </a:extLst>
          </p:cNvPr>
          <p:cNvSpPr/>
          <p:nvPr/>
        </p:nvSpPr>
        <p:spPr>
          <a:xfrm>
            <a:off x="3535433" y="5709328"/>
            <a:ext cx="558850" cy="558850"/>
          </a:xfrm>
          <a:prstGeom prst="ellipse">
            <a:avLst/>
          </a:prstGeom>
          <a:solidFill>
            <a:srgbClr val="364985"/>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1" name="TextBox 100">
            <a:extLst>
              <a:ext uri="{FF2B5EF4-FFF2-40B4-BE49-F238E27FC236}">
                <a16:creationId xmlns:a16="http://schemas.microsoft.com/office/drawing/2014/main" id="{03234FA9-72E9-4140-A2F9-F30A68A883CC}"/>
              </a:ext>
            </a:extLst>
          </p:cNvPr>
          <p:cNvSpPr txBox="1"/>
          <p:nvPr/>
        </p:nvSpPr>
        <p:spPr>
          <a:xfrm>
            <a:off x="4312543" y="2186337"/>
            <a:ext cx="4139695" cy="419819"/>
          </a:xfrm>
          <a:prstGeom prst="rect">
            <a:avLst/>
          </a:prstGeom>
          <a:solidFill>
            <a:srgbClr val="D5E9F1"/>
          </a:solidFill>
          <a:ln w="19050">
            <a:solidFill>
              <a:schemeClr val="accent1"/>
            </a:solidFill>
            <a:miter lim="800000"/>
          </a:ln>
        </p:spPr>
        <p:txBody>
          <a:bodyPr wrap="square" rtlCol="0" anchor="ctr" anchorCtr="0">
            <a:noAutofit/>
          </a:bodyPr>
          <a:lstStyle/>
          <a:p>
            <a:pPr defTabSz="950175">
              <a:spcBef>
                <a:spcPct val="0"/>
              </a:spcBef>
            </a:pPr>
            <a:r>
              <a:rPr lang="en-AU" sz="2000" dirty="0">
                <a:latin typeface="Montserrat Light" panose="00000400000000000000" pitchFamily="2" charset="0"/>
                <a:ea typeface="+mj-ea"/>
                <a:cs typeface="+mj-cs"/>
              </a:rPr>
              <a:t>SCOPE</a:t>
            </a:r>
            <a:endParaRPr lang="en-AU" sz="2220" dirty="0">
              <a:latin typeface="Montserrat Light" panose="00000400000000000000" pitchFamily="2" charset="0"/>
              <a:ea typeface="+mj-ea"/>
              <a:cs typeface="+mj-cs"/>
            </a:endParaRPr>
          </a:p>
        </p:txBody>
      </p:sp>
      <p:sp>
        <p:nvSpPr>
          <p:cNvPr id="102" name="Oval 101">
            <a:extLst>
              <a:ext uri="{FF2B5EF4-FFF2-40B4-BE49-F238E27FC236}">
                <a16:creationId xmlns:a16="http://schemas.microsoft.com/office/drawing/2014/main" id="{EF7697BE-047F-4472-AACF-97278DFE2C1B}"/>
              </a:ext>
            </a:extLst>
          </p:cNvPr>
          <p:cNvSpPr/>
          <p:nvPr/>
        </p:nvSpPr>
        <p:spPr>
          <a:xfrm>
            <a:off x="7883267" y="2151417"/>
            <a:ext cx="558850" cy="558850"/>
          </a:xfrm>
          <a:prstGeom prst="ellipse">
            <a:avLst/>
          </a:prstGeom>
          <a:solidFill>
            <a:srgbClr val="364985"/>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03" name="Group 26">
            <a:extLst>
              <a:ext uri="{FF2B5EF4-FFF2-40B4-BE49-F238E27FC236}">
                <a16:creationId xmlns:a16="http://schemas.microsoft.com/office/drawing/2014/main" id="{6A66DC27-D2B2-479C-9C08-9F31A9A99D92}"/>
              </a:ext>
            </a:extLst>
          </p:cNvPr>
          <p:cNvGrpSpPr>
            <a:grpSpLocks/>
          </p:cNvGrpSpPr>
          <p:nvPr/>
        </p:nvGrpSpPr>
        <p:grpSpPr bwMode="auto">
          <a:xfrm>
            <a:off x="7982526" y="2231787"/>
            <a:ext cx="414048" cy="377064"/>
            <a:chOff x="121016220" y="111271354"/>
            <a:chExt cx="3585396" cy="3265338"/>
          </a:xfrm>
          <a:solidFill>
            <a:schemeClr val="bg1"/>
          </a:solidFill>
        </p:grpSpPr>
        <p:sp>
          <p:nvSpPr>
            <p:cNvPr id="104" name="Freeform 27">
              <a:extLst>
                <a:ext uri="{FF2B5EF4-FFF2-40B4-BE49-F238E27FC236}">
                  <a16:creationId xmlns:a16="http://schemas.microsoft.com/office/drawing/2014/main" id="{155466BC-C3A3-4D57-AF09-DE073CB20C69}"/>
                </a:ext>
              </a:extLst>
            </p:cNvPr>
            <p:cNvSpPr>
              <a:spLocks noEditPoints="1"/>
            </p:cNvSpPr>
            <p:nvPr/>
          </p:nvSpPr>
          <p:spPr bwMode="auto">
            <a:xfrm>
              <a:off x="122282856" y="111271354"/>
              <a:ext cx="2318760" cy="2322170"/>
            </a:xfrm>
            <a:custGeom>
              <a:avLst/>
              <a:gdLst>
                <a:gd name="T0" fmla="*/ 400 w 681"/>
                <a:gd name="T1" fmla="*/ 671 h 682"/>
                <a:gd name="T2" fmla="*/ 306 w 681"/>
                <a:gd name="T3" fmla="*/ 622 h 682"/>
                <a:gd name="T4" fmla="*/ 261 w 681"/>
                <a:gd name="T5" fmla="*/ 679 h 682"/>
                <a:gd name="T6" fmla="*/ 149 w 681"/>
                <a:gd name="T7" fmla="*/ 616 h 682"/>
                <a:gd name="T8" fmla="*/ 117 w 681"/>
                <a:gd name="T9" fmla="*/ 515 h 682"/>
                <a:gd name="T10" fmla="*/ 45 w 681"/>
                <a:gd name="T11" fmla="*/ 524 h 682"/>
                <a:gd name="T12" fmla="*/ 10 w 681"/>
                <a:gd name="T13" fmla="*/ 400 h 682"/>
                <a:gd name="T14" fmla="*/ 59 w 681"/>
                <a:gd name="T15" fmla="*/ 306 h 682"/>
                <a:gd name="T16" fmla="*/ 3 w 681"/>
                <a:gd name="T17" fmla="*/ 261 h 682"/>
                <a:gd name="T18" fmla="*/ 65 w 681"/>
                <a:gd name="T19" fmla="*/ 149 h 682"/>
                <a:gd name="T20" fmla="*/ 166 w 681"/>
                <a:gd name="T21" fmla="*/ 118 h 682"/>
                <a:gd name="T22" fmla="*/ 158 w 681"/>
                <a:gd name="T23" fmla="*/ 46 h 682"/>
                <a:gd name="T24" fmla="*/ 281 w 681"/>
                <a:gd name="T25" fmla="*/ 11 h 682"/>
                <a:gd name="T26" fmla="*/ 375 w 681"/>
                <a:gd name="T27" fmla="*/ 60 h 682"/>
                <a:gd name="T28" fmla="*/ 420 w 681"/>
                <a:gd name="T29" fmla="*/ 3 h 682"/>
                <a:gd name="T30" fmla="*/ 532 w 681"/>
                <a:gd name="T31" fmla="*/ 66 h 682"/>
                <a:gd name="T32" fmla="*/ 564 w 681"/>
                <a:gd name="T33" fmla="*/ 167 h 682"/>
                <a:gd name="T34" fmla="*/ 636 w 681"/>
                <a:gd name="T35" fmla="*/ 158 h 682"/>
                <a:gd name="T36" fmla="*/ 671 w 681"/>
                <a:gd name="T37" fmla="*/ 282 h 682"/>
                <a:gd name="T38" fmla="*/ 622 w 681"/>
                <a:gd name="T39" fmla="*/ 376 h 682"/>
                <a:gd name="T40" fmla="*/ 678 w 681"/>
                <a:gd name="T41" fmla="*/ 421 h 682"/>
                <a:gd name="T42" fmla="*/ 616 w 681"/>
                <a:gd name="T43" fmla="*/ 533 h 682"/>
                <a:gd name="T44" fmla="*/ 515 w 681"/>
                <a:gd name="T45" fmla="*/ 564 h 682"/>
                <a:gd name="T46" fmla="*/ 523 w 681"/>
                <a:gd name="T47" fmla="*/ 636 h 682"/>
                <a:gd name="T48" fmla="*/ 414 w 681"/>
                <a:gd name="T49" fmla="*/ 680 h 682"/>
                <a:gd name="T50" fmla="*/ 259 w 681"/>
                <a:gd name="T51" fmla="*/ 643 h 682"/>
                <a:gd name="T52" fmla="*/ 299 w 681"/>
                <a:gd name="T53" fmla="*/ 589 h 682"/>
                <a:gd name="T54" fmla="*/ 399 w 681"/>
                <a:gd name="T55" fmla="*/ 598 h 682"/>
                <a:gd name="T56" fmla="*/ 497 w 681"/>
                <a:gd name="T57" fmla="*/ 612 h 682"/>
                <a:gd name="T58" fmla="*/ 487 w 681"/>
                <a:gd name="T59" fmla="*/ 546 h 682"/>
                <a:gd name="T60" fmla="*/ 563 w 681"/>
                <a:gd name="T61" fmla="*/ 481 h 682"/>
                <a:gd name="T62" fmla="*/ 643 w 681"/>
                <a:gd name="T63" fmla="*/ 422 h 682"/>
                <a:gd name="T64" fmla="*/ 589 w 681"/>
                <a:gd name="T65" fmla="*/ 382 h 682"/>
                <a:gd name="T66" fmla="*/ 597 w 681"/>
                <a:gd name="T67" fmla="*/ 283 h 682"/>
                <a:gd name="T68" fmla="*/ 612 w 681"/>
                <a:gd name="T69" fmla="*/ 184 h 682"/>
                <a:gd name="T70" fmla="*/ 545 w 681"/>
                <a:gd name="T71" fmla="*/ 195 h 682"/>
                <a:gd name="T72" fmla="*/ 481 w 681"/>
                <a:gd name="T73" fmla="*/ 118 h 682"/>
                <a:gd name="T74" fmla="*/ 422 w 681"/>
                <a:gd name="T75" fmla="*/ 39 h 682"/>
                <a:gd name="T76" fmla="*/ 382 w 681"/>
                <a:gd name="T77" fmla="*/ 93 h 682"/>
                <a:gd name="T78" fmla="*/ 282 w 681"/>
                <a:gd name="T79" fmla="*/ 84 h 682"/>
                <a:gd name="T80" fmla="*/ 184 w 681"/>
                <a:gd name="T81" fmla="*/ 70 h 682"/>
                <a:gd name="T82" fmla="*/ 194 w 681"/>
                <a:gd name="T83" fmla="*/ 136 h 682"/>
                <a:gd name="T84" fmla="*/ 118 w 681"/>
                <a:gd name="T85" fmla="*/ 201 h 682"/>
                <a:gd name="T86" fmla="*/ 38 w 681"/>
                <a:gd name="T87" fmla="*/ 260 h 682"/>
                <a:gd name="T88" fmla="*/ 92 w 681"/>
                <a:gd name="T89" fmla="*/ 300 h 682"/>
                <a:gd name="T90" fmla="*/ 84 w 681"/>
                <a:gd name="T91" fmla="*/ 399 h 682"/>
                <a:gd name="T92" fmla="*/ 69 w 681"/>
                <a:gd name="T93" fmla="*/ 498 h 682"/>
                <a:gd name="T94" fmla="*/ 136 w 681"/>
                <a:gd name="T95" fmla="*/ 487 h 682"/>
                <a:gd name="T96" fmla="*/ 200 w 681"/>
                <a:gd name="T97" fmla="*/ 564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1" h="682">
                  <a:moveTo>
                    <a:pt x="414" y="680"/>
                  </a:moveTo>
                  <a:cubicBezTo>
                    <a:pt x="408" y="680"/>
                    <a:pt x="402" y="677"/>
                    <a:pt x="400" y="671"/>
                  </a:cubicBezTo>
                  <a:cubicBezTo>
                    <a:pt x="375" y="622"/>
                    <a:pt x="375" y="622"/>
                    <a:pt x="375" y="622"/>
                  </a:cubicBezTo>
                  <a:cubicBezTo>
                    <a:pt x="352" y="625"/>
                    <a:pt x="329" y="625"/>
                    <a:pt x="306" y="622"/>
                  </a:cubicBezTo>
                  <a:cubicBezTo>
                    <a:pt x="281" y="671"/>
                    <a:pt x="281" y="671"/>
                    <a:pt x="281" y="671"/>
                  </a:cubicBezTo>
                  <a:cubicBezTo>
                    <a:pt x="278" y="679"/>
                    <a:pt x="269" y="682"/>
                    <a:pt x="261" y="679"/>
                  </a:cubicBezTo>
                  <a:cubicBezTo>
                    <a:pt x="158" y="636"/>
                    <a:pt x="158" y="636"/>
                    <a:pt x="158" y="636"/>
                  </a:cubicBezTo>
                  <a:cubicBezTo>
                    <a:pt x="150" y="633"/>
                    <a:pt x="146" y="624"/>
                    <a:pt x="149" y="616"/>
                  </a:cubicBezTo>
                  <a:cubicBezTo>
                    <a:pt x="166" y="565"/>
                    <a:pt x="166" y="565"/>
                    <a:pt x="166" y="565"/>
                  </a:cubicBezTo>
                  <a:cubicBezTo>
                    <a:pt x="148" y="550"/>
                    <a:pt x="131" y="534"/>
                    <a:pt x="117" y="515"/>
                  </a:cubicBezTo>
                  <a:cubicBezTo>
                    <a:pt x="65" y="533"/>
                    <a:pt x="65" y="533"/>
                    <a:pt x="65" y="533"/>
                  </a:cubicBezTo>
                  <a:cubicBezTo>
                    <a:pt x="57" y="535"/>
                    <a:pt x="49" y="531"/>
                    <a:pt x="45" y="524"/>
                  </a:cubicBezTo>
                  <a:cubicBezTo>
                    <a:pt x="3" y="421"/>
                    <a:pt x="3" y="421"/>
                    <a:pt x="3" y="421"/>
                  </a:cubicBezTo>
                  <a:cubicBezTo>
                    <a:pt x="0" y="413"/>
                    <a:pt x="3" y="404"/>
                    <a:pt x="10" y="400"/>
                  </a:cubicBezTo>
                  <a:cubicBezTo>
                    <a:pt x="59" y="376"/>
                    <a:pt x="59" y="376"/>
                    <a:pt x="59" y="376"/>
                  </a:cubicBezTo>
                  <a:cubicBezTo>
                    <a:pt x="56" y="353"/>
                    <a:pt x="56" y="329"/>
                    <a:pt x="59" y="306"/>
                  </a:cubicBezTo>
                  <a:cubicBezTo>
                    <a:pt x="10" y="282"/>
                    <a:pt x="10" y="282"/>
                    <a:pt x="10" y="282"/>
                  </a:cubicBezTo>
                  <a:cubicBezTo>
                    <a:pt x="3" y="278"/>
                    <a:pt x="0" y="269"/>
                    <a:pt x="3" y="261"/>
                  </a:cubicBezTo>
                  <a:cubicBezTo>
                    <a:pt x="45" y="158"/>
                    <a:pt x="45" y="158"/>
                    <a:pt x="45" y="158"/>
                  </a:cubicBezTo>
                  <a:cubicBezTo>
                    <a:pt x="49" y="151"/>
                    <a:pt x="57" y="147"/>
                    <a:pt x="65" y="149"/>
                  </a:cubicBezTo>
                  <a:cubicBezTo>
                    <a:pt x="117" y="167"/>
                    <a:pt x="117" y="167"/>
                    <a:pt x="117" y="167"/>
                  </a:cubicBezTo>
                  <a:cubicBezTo>
                    <a:pt x="131" y="148"/>
                    <a:pt x="148" y="132"/>
                    <a:pt x="166" y="118"/>
                  </a:cubicBezTo>
                  <a:cubicBezTo>
                    <a:pt x="149" y="66"/>
                    <a:pt x="149" y="66"/>
                    <a:pt x="149" y="66"/>
                  </a:cubicBezTo>
                  <a:cubicBezTo>
                    <a:pt x="146" y="58"/>
                    <a:pt x="150" y="49"/>
                    <a:pt x="158" y="46"/>
                  </a:cubicBezTo>
                  <a:cubicBezTo>
                    <a:pt x="261" y="3"/>
                    <a:pt x="261" y="3"/>
                    <a:pt x="261" y="3"/>
                  </a:cubicBezTo>
                  <a:cubicBezTo>
                    <a:pt x="269" y="0"/>
                    <a:pt x="278" y="3"/>
                    <a:pt x="281" y="11"/>
                  </a:cubicBezTo>
                  <a:cubicBezTo>
                    <a:pt x="306" y="60"/>
                    <a:pt x="306" y="60"/>
                    <a:pt x="306" y="60"/>
                  </a:cubicBezTo>
                  <a:cubicBezTo>
                    <a:pt x="329" y="57"/>
                    <a:pt x="352" y="57"/>
                    <a:pt x="375" y="60"/>
                  </a:cubicBezTo>
                  <a:cubicBezTo>
                    <a:pt x="400" y="11"/>
                    <a:pt x="400" y="11"/>
                    <a:pt x="400" y="11"/>
                  </a:cubicBezTo>
                  <a:cubicBezTo>
                    <a:pt x="403" y="3"/>
                    <a:pt x="412" y="0"/>
                    <a:pt x="420" y="3"/>
                  </a:cubicBezTo>
                  <a:cubicBezTo>
                    <a:pt x="523" y="46"/>
                    <a:pt x="523" y="46"/>
                    <a:pt x="523" y="46"/>
                  </a:cubicBezTo>
                  <a:cubicBezTo>
                    <a:pt x="531" y="49"/>
                    <a:pt x="535" y="58"/>
                    <a:pt x="532" y="66"/>
                  </a:cubicBezTo>
                  <a:cubicBezTo>
                    <a:pt x="515" y="118"/>
                    <a:pt x="515" y="118"/>
                    <a:pt x="515" y="118"/>
                  </a:cubicBezTo>
                  <a:cubicBezTo>
                    <a:pt x="533" y="132"/>
                    <a:pt x="550" y="148"/>
                    <a:pt x="564" y="167"/>
                  </a:cubicBezTo>
                  <a:cubicBezTo>
                    <a:pt x="616" y="149"/>
                    <a:pt x="616" y="149"/>
                    <a:pt x="616" y="149"/>
                  </a:cubicBezTo>
                  <a:cubicBezTo>
                    <a:pt x="624" y="147"/>
                    <a:pt x="632" y="151"/>
                    <a:pt x="636" y="158"/>
                  </a:cubicBezTo>
                  <a:cubicBezTo>
                    <a:pt x="678" y="261"/>
                    <a:pt x="678" y="261"/>
                    <a:pt x="678" y="261"/>
                  </a:cubicBezTo>
                  <a:cubicBezTo>
                    <a:pt x="681" y="269"/>
                    <a:pt x="678" y="278"/>
                    <a:pt x="671" y="282"/>
                  </a:cubicBezTo>
                  <a:cubicBezTo>
                    <a:pt x="622" y="306"/>
                    <a:pt x="622" y="306"/>
                    <a:pt x="622" y="306"/>
                  </a:cubicBezTo>
                  <a:cubicBezTo>
                    <a:pt x="625" y="329"/>
                    <a:pt x="625" y="353"/>
                    <a:pt x="622" y="376"/>
                  </a:cubicBezTo>
                  <a:cubicBezTo>
                    <a:pt x="671" y="400"/>
                    <a:pt x="671" y="400"/>
                    <a:pt x="671" y="400"/>
                  </a:cubicBezTo>
                  <a:cubicBezTo>
                    <a:pt x="678" y="404"/>
                    <a:pt x="681" y="413"/>
                    <a:pt x="678" y="421"/>
                  </a:cubicBezTo>
                  <a:cubicBezTo>
                    <a:pt x="636" y="524"/>
                    <a:pt x="636" y="524"/>
                    <a:pt x="636" y="524"/>
                  </a:cubicBezTo>
                  <a:cubicBezTo>
                    <a:pt x="632" y="531"/>
                    <a:pt x="624" y="535"/>
                    <a:pt x="616" y="533"/>
                  </a:cubicBezTo>
                  <a:cubicBezTo>
                    <a:pt x="564" y="515"/>
                    <a:pt x="564" y="515"/>
                    <a:pt x="564" y="515"/>
                  </a:cubicBezTo>
                  <a:cubicBezTo>
                    <a:pt x="550" y="534"/>
                    <a:pt x="533" y="550"/>
                    <a:pt x="515" y="564"/>
                  </a:cubicBezTo>
                  <a:cubicBezTo>
                    <a:pt x="532" y="616"/>
                    <a:pt x="532" y="616"/>
                    <a:pt x="532" y="616"/>
                  </a:cubicBezTo>
                  <a:cubicBezTo>
                    <a:pt x="535" y="624"/>
                    <a:pt x="531" y="633"/>
                    <a:pt x="523" y="636"/>
                  </a:cubicBezTo>
                  <a:cubicBezTo>
                    <a:pt x="420" y="679"/>
                    <a:pt x="420" y="679"/>
                    <a:pt x="420" y="679"/>
                  </a:cubicBezTo>
                  <a:cubicBezTo>
                    <a:pt x="418" y="680"/>
                    <a:pt x="416" y="680"/>
                    <a:pt x="414" y="680"/>
                  </a:cubicBezTo>
                  <a:close/>
                  <a:moveTo>
                    <a:pt x="184" y="612"/>
                  </a:moveTo>
                  <a:cubicBezTo>
                    <a:pt x="259" y="643"/>
                    <a:pt x="259" y="643"/>
                    <a:pt x="259" y="643"/>
                  </a:cubicBezTo>
                  <a:cubicBezTo>
                    <a:pt x="282" y="598"/>
                    <a:pt x="282" y="598"/>
                    <a:pt x="282" y="598"/>
                  </a:cubicBezTo>
                  <a:cubicBezTo>
                    <a:pt x="285" y="591"/>
                    <a:pt x="292" y="588"/>
                    <a:pt x="299" y="589"/>
                  </a:cubicBezTo>
                  <a:cubicBezTo>
                    <a:pt x="327" y="594"/>
                    <a:pt x="354" y="594"/>
                    <a:pt x="382" y="589"/>
                  </a:cubicBezTo>
                  <a:cubicBezTo>
                    <a:pt x="389" y="588"/>
                    <a:pt x="396" y="591"/>
                    <a:pt x="399" y="598"/>
                  </a:cubicBezTo>
                  <a:cubicBezTo>
                    <a:pt x="422" y="643"/>
                    <a:pt x="422" y="643"/>
                    <a:pt x="422" y="643"/>
                  </a:cubicBezTo>
                  <a:cubicBezTo>
                    <a:pt x="497" y="612"/>
                    <a:pt x="497" y="612"/>
                    <a:pt x="497" y="612"/>
                  </a:cubicBezTo>
                  <a:cubicBezTo>
                    <a:pt x="481" y="564"/>
                    <a:pt x="481" y="564"/>
                    <a:pt x="481" y="564"/>
                  </a:cubicBezTo>
                  <a:cubicBezTo>
                    <a:pt x="479" y="557"/>
                    <a:pt x="481" y="550"/>
                    <a:pt x="487" y="546"/>
                  </a:cubicBezTo>
                  <a:cubicBezTo>
                    <a:pt x="509" y="529"/>
                    <a:pt x="529" y="510"/>
                    <a:pt x="545" y="487"/>
                  </a:cubicBezTo>
                  <a:cubicBezTo>
                    <a:pt x="549" y="482"/>
                    <a:pt x="557" y="479"/>
                    <a:pt x="563" y="481"/>
                  </a:cubicBezTo>
                  <a:cubicBezTo>
                    <a:pt x="612" y="498"/>
                    <a:pt x="612" y="498"/>
                    <a:pt x="612" y="498"/>
                  </a:cubicBezTo>
                  <a:cubicBezTo>
                    <a:pt x="643" y="422"/>
                    <a:pt x="643" y="422"/>
                    <a:pt x="643" y="422"/>
                  </a:cubicBezTo>
                  <a:cubicBezTo>
                    <a:pt x="597" y="399"/>
                    <a:pt x="597" y="399"/>
                    <a:pt x="597" y="399"/>
                  </a:cubicBezTo>
                  <a:cubicBezTo>
                    <a:pt x="591" y="396"/>
                    <a:pt x="587" y="389"/>
                    <a:pt x="589" y="382"/>
                  </a:cubicBezTo>
                  <a:cubicBezTo>
                    <a:pt x="593" y="355"/>
                    <a:pt x="593" y="327"/>
                    <a:pt x="589" y="300"/>
                  </a:cubicBezTo>
                  <a:cubicBezTo>
                    <a:pt x="587" y="293"/>
                    <a:pt x="591" y="286"/>
                    <a:pt x="597" y="283"/>
                  </a:cubicBezTo>
                  <a:cubicBezTo>
                    <a:pt x="643" y="260"/>
                    <a:pt x="643" y="260"/>
                    <a:pt x="643" y="260"/>
                  </a:cubicBezTo>
                  <a:cubicBezTo>
                    <a:pt x="612" y="184"/>
                    <a:pt x="612" y="184"/>
                    <a:pt x="612" y="184"/>
                  </a:cubicBezTo>
                  <a:cubicBezTo>
                    <a:pt x="563" y="201"/>
                    <a:pt x="563" y="201"/>
                    <a:pt x="563" y="201"/>
                  </a:cubicBezTo>
                  <a:cubicBezTo>
                    <a:pt x="556" y="203"/>
                    <a:pt x="549" y="200"/>
                    <a:pt x="545" y="195"/>
                  </a:cubicBezTo>
                  <a:cubicBezTo>
                    <a:pt x="529" y="172"/>
                    <a:pt x="509" y="152"/>
                    <a:pt x="487" y="136"/>
                  </a:cubicBezTo>
                  <a:cubicBezTo>
                    <a:pt x="481" y="132"/>
                    <a:pt x="479" y="125"/>
                    <a:pt x="481" y="118"/>
                  </a:cubicBezTo>
                  <a:cubicBezTo>
                    <a:pt x="497" y="70"/>
                    <a:pt x="497" y="70"/>
                    <a:pt x="497" y="70"/>
                  </a:cubicBezTo>
                  <a:cubicBezTo>
                    <a:pt x="422" y="39"/>
                    <a:pt x="422" y="39"/>
                    <a:pt x="422" y="39"/>
                  </a:cubicBezTo>
                  <a:cubicBezTo>
                    <a:pt x="399" y="84"/>
                    <a:pt x="399" y="84"/>
                    <a:pt x="399" y="84"/>
                  </a:cubicBezTo>
                  <a:cubicBezTo>
                    <a:pt x="396" y="91"/>
                    <a:pt x="389" y="94"/>
                    <a:pt x="382" y="93"/>
                  </a:cubicBezTo>
                  <a:cubicBezTo>
                    <a:pt x="355" y="88"/>
                    <a:pt x="327" y="88"/>
                    <a:pt x="299" y="93"/>
                  </a:cubicBezTo>
                  <a:cubicBezTo>
                    <a:pt x="292" y="94"/>
                    <a:pt x="286" y="91"/>
                    <a:pt x="282" y="84"/>
                  </a:cubicBezTo>
                  <a:cubicBezTo>
                    <a:pt x="259" y="39"/>
                    <a:pt x="259" y="39"/>
                    <a:pt x="259" y="39"/>
                  </a:cubicBezTo>
                  <a:cubicBezTo>
                    <a:pt x="184" y="70"/>
                    <a:pt x="184" y="70"/>
                    <a:pt x="184" y="70"/>
                  </a:cubicBezTo>
                  <a:cubicBezTo>
                    <a:pt x="200" y="118"/>
                    <a:pt x="200" y="118"/>
                    <a:pt x="200" y="118"/>
                  </a:cubicBezTo>
                  <a:cubicBezTo>
                    <a:pt x="202" y="125"/>
                    <a:pt x="200" y="132"/>
                    <a:pt x="194" y="136"/>
                  </a:cubicBezTo>
                  <a:cubicBezTo>
                    <a:pt x="172" y="153"/>
                    <a:pt x="152" y="172"/>
                    <a:pt x="136" y="195"/>
                  </a:cubicBezTo>
                  <a:cubicBezTo>
                    <a:pt x="132" y="200"/>
                    <a:pt x="125" y="203"/>
                    <a:pt x="118" y="201"/>
                  </a:cubicBezTo>
                  <a:cubicBezTo>
                    <a:pt x="69" y="184"/>
                    <a:pt x="69" y="184"/>
                    <a:pt x="69" y="184"/>
                  </a:cubicBezTo>
                  <a:cubicBezTo>
                    <a:pt x="38" y="260"/>
                    <a:pt x="38" y="260"/>
                    <a:pt x="38" y="260"/>
                  </a:cubicBezTo>
                  <a:cubicBezTo>
                    <a:pt x="84" y="283"/>
                    <a:pt x="84" y="283"/>
                    <a:pt x="84" y="283"/>
                  </a:cubicBezTo>
                  <a:cubicBezTo>
                    <a:pt x="90" y="286"/>
                    <a:pt x="94" y="293"/>
                    <a:pt x="92" y="300"/>
                  </a:cubicBezTo>
                  <a:cubicBezTo>
                    <a:pt x="88" y="327"/>
                    <a:pt x="88" y="355"/>
                    <a:pt x="92" y="382"/>
                  </a:cubicBezTo>
                  <a:cubicBezTo>
                    <a:pt x="94" y="389"/>
                    <a:pt x="90" y="396"/>
                    <a:pt x="84" y="399"/>
                  </a:cubicBezTo>
                  <a:cubicBezTo>
                    <a:pt x="38" y="422"/>
                    <a:pt x="38" y="422"/>
                    <a:pt x="38" y="422"/>
                  </a:cubicBezTo>
                  <a:cubicBezTo>
                    <a:pt x="69" y="498"/>
                    <a:pt x="69" y="498"/>
                    <a:pt x="69" y="498"/>
                  </a:cubicBezTo>
                  <a:cubicBezTo>
                    <a:pt x="118" y="481"/>
                    <a:pt x="118" y="481"/>
                    <a:pt x="118" y="481"/>
                  </a:cubicBezTo>
                  <a:cubicBezTo>
                    <a:pt x="125" y="479"/>
                    <a:pt x="132" y="482"/>
                    <a:pt x="136" y="487"/>
                  </a:cubicBezTo>
                  <a:cubicBezTo>
                    <a:pt x="152" y="510"/>
                    <a:pt x="172" y="530"/>
                    <a:pt x="194" y="546"/>
                  </a:cubicBezTo>
                  <a:cubicBezTo>
                    <a:pt x="200" y="550"/>
                    <a:pt x="202" y="557"/>
                    <a:pt x="200" y="564"/>
                  </a:cubicBezTo>
                  <a:lnTo>
                    <a:pt x="184" y="6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105" name="Freeform 28">
              <a:extLst>
                <a:ext uri="{FF2B5EF4-FFF2-40B4-BE49-F238E27FC236}">
                  <a16:creationId xmlns:a16="http://schemas.microsoft.com/office/drawing/2014/main" id="{1D927C8B-1686-48B5-A117-7317B7F4F4B2}"/>
                </a:ext>
              </a:extLst>
            </p:cNvPr>
            <p:cNvSpPr>
              <a:spLocks noEditPoints="1"/>
            </p:cNvSpPr>
            <p:nvPr/>
          </p:nvSpPr>
          <p:spPr bwMode="auto">
            <a:xfrm>
              <a:off x="123011512" y="111955747"/>
              <a:ext cx="861448" cy="895499"/>
            </a:xfrm>
            <a:custGeom>
              <a:avLst/>
              <a:gdLst>
                <a:gd name="T0" fmla="*/ 127 w 253"/>
                <a:gd name="T1" fmla="*/ 263 h 263"/>
                <a:gd name="T2" fmla="*/ 13 w 253"/>
                <a:gd name="T3" fmla="*/ 187 h 263"/>
                <a:gd name="T4" fmla="*/ 13 w 253"/>
                <a:gd name="T5" fmla="*/ 187 h 263"/>
                <a:gd name="T6" fmla="*/ 13 w 253"/>
                <a:gd name="T7" fmla="*/ 93 h 263"/>
                <a:gd name="T8" fmla="*/ 79 w 253"/>
                <a:gd name="T9" fmla="*/ 26 h 263"/>
                <a:gd name="T10" fmla="*/ 240 w 253"/>
                <a:gd name="T11" fmla="*/ 93 h 263"/>
                <a:gd name="T12" fmla="*/ 240 w 253"/>
                <a:gd name="T13" fmla="*/ 187 h 263"/>
                <a:gd name="T14" fmla="*/ 174 w 253"/>
                <a:gd name="T15" fmla="*/ 254 h 263"/>
                <a:gd name="T16" fmla="*/ 127 w 253"/>
                <a:gd name="T17" fmla="*/ 263 h 263"/>
                <a:gd name="T18" fmla="*/ 126 w 253"/>
                <a:gd name="T19" fmla="*/ 49 h 263"/>
                <a:gd name="T20" fmla="*/ 92 w 253"/>
                <a:gd name="T21" fmla="*/ 56 h 263"/>
                <a:gd name="T22" fmla="*/ 42 w 253"/>
                <a:gd name="T23" fmla="*/ 105 h 263"/>
                <a:gd name="T24" fmla="*/ 42 w 253"/>
                <a:gd name="T25" fmla="*/ 175 h 263"/>
                <a:gd name="T26" fmla="*/ 42 w 253"/>
                <a:gd name="T27" fmla="*/ 175 h 263"/>
                <a:gd name="T28" fmla="*/ 161 w 253"/>
                <a:gd name="T29" fmla="*/ 224 h 263"/>
                <a:gd name="T30" fmla="*/ 211 w 253"/>
                <a:gd name="T31" fmla="*/ 175 h 263"/>
                <a:gd name="T32" fmla="*/ 211 w 253"/>
                <a:gd name="T33" fmla="*/ 105 h 263"/>
                <a:gd name="T34" fmla="*/ 126 w 253"/>
                <a:gd name="T35" fmla="*/ 49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3" h="263">
                  <a:moveTo>
                    <a:pt x="127" y="263"/>
                  </a:moveTo>
                  <a:cubicBezTo>
                    <a:pt x="78" y="263"/>
                    <a:pt x="33" y="234"/>
                    <a:pt x="13" y="187"/>
                  </a:cubicBezTo>
                  <a:cubicBezTo>
                    <a:pt x="13" y="187"/>
                    <a:pt x="13" y="187"/>
                    <a:pt x="13" y="187"/>
                  </a:cubicBezTo>
                  <a:cubicBezTo>
                    <a:pt x="0" y="157"/>
                    <a:pt x="0" y="123"/>
                    <a:pt x="13" y="93"/>
                  </a:cubicBezTo>
                  <a:cubicBezTo>
                    <a:pt x="25" y="63"/>
                    <a:pt x="49" y="39"/>
                    <a:pt x="79" y="26"/>
                  </a:cubicBezTo>
                  <a:cubicBezTo>
                    <a:pt x="142" y="0"/>
                    <a:pt x="214" y="30"/>
                    <a:pt x="240" y="93"/>
                  </a:cubicBezTo>
                  <a:cubicBezTo>
                    <a:pt x="253" y="123"/>
                    <a:pt x="253" y="157"/>
                    <a:pt x="240" y="187"/>
                  </a:cubicBezTo>
                  <a:cubicBezTo>
                    <a:pt x="228" y="217"/>
                    <a:pt x="204" y="241"/>
                    <a:pt x="174" y="254"/>
                  </a:cubicBezTo>
                  <a:cubicBezTo>
                    <a:pt x="158" y="260"/>
                    <a:pt x="142" y="263"/>
                    <a:pt x="127" y="263"/>
                  </a:cubicBezTo>
                  <a:close/>
                  <a:moveTo>
                    <a:pt x="126" y="49"/>
                  </a:moveTo>
                  <a:cubicBezTo>
                    <a:pt x="115" y="49"/>
                    <a:pt x="103" y="51"/>
                    <a:pt x="92" y="56"/>
                  </a:cubicBezTo>
                  <a:cubicBezTo>
                    <a:pt x="69" y="65"/>
                    <a:pt x="52" y="83"/>
                    <a:pt x="42" y="105"/>
                  </a:cubicBezTo>
                  <a:cubicBezTo>
                    <a:pt x="33" y="128"/>
                    <a:pt x="33" y="152"/>
                    <a:pt x="42" y="175"/>
                  </a:cubicBezTo>
                  <a:cubicBezTo>
                    <a:pt x="42" y="175"/>
                    <a:pt x="42" y="175"/>
                    <a:pt x="42" y="175"/>
                  </a:cubicBezTo>
                  <a:cubicBezTo>
                    <a:pt x="62" y="221"/>
                    <a:pt x="115" y="243"/>
                    <a:pt x="161" y="224"/>
                  </a:cubicBezTo>
                  <a:cubicBezTo>
                    <a:pt x="184" y="215"/>
                    <a:pt x="201" y="197"/>
                    <a:pt x="211" y="175"/>
                  </a:cubicBezTo>
                  <a:cubicBezTo>
                    <a:pt x="220" y="152"/>
                    <a:pt x="220" y="128"/>
                    <a:pt x="211" y="105"/>
                  </a:cubicBezTo>
                  <a:cubicBezTo>
                    <a:pt x="196" y="70"/>
                    <a:pt x="162" y="49"/>
                    <a:pt x="126"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106" name="Freeform 29">
              <a:extLst>
                <a:ext uri="{FF2B5EF4-FFF2-40B4-BE49-F238E27FC236}">
                  <a16:creationId xmlns:a16="http://schemas.microsoft.com/office/drawing/2014/main" id="{8EB522A5-D257-44EE-B712-97744A1D027E}"/>
                </a:ext>
              </a:extLst>
            </p:cNvPr>
            <p:cNvSpPr>
              <a:spLocks/>
            </p:cNvSpPr>
            <p:nvPr/>
          </p:nvSpPr>
          <p:spPr bwMode="auto">
            <a:xfrm>
              <a:off x="121513340" y="112095349"/>
              <a:ext cx="595864" cy="612890"/>
            </a:xfrm>
            <a:custGeom>
              <a:avLst/>
              <a:gdLst>
                <a:gd name="T0" fmla="*/ 47 w 175"/>
                <a:gd name="T1" fmla="*/ 180 h 180"/>
                <a:gd name="T2" fmla="*/ 9 w 175"/>
                <a:gd name="T3" fmla="*/ 136 h 180"/>
                <a:gd name="T4" fmla="*/ 9 w 175"/>
                <a:gd name="T5" fmla="*/ 68 h 180"/>
                <a:gd name="T6" fmla="*/ 57 w 175"/>
                <a:gd name="T7" fmla="*/ 19 h 180"/>
                <a:gd name="T8" fmla="*/ 175 w 175"/>
                <a:gd name="T9" fmla="*/ 68 h 180"/>
                <a:gd name="T10" fmla="*/ 145 w 175"/>
                <a:gd name="T11" fmla="*/ 80 h 180"/>
                <a:gd name="T12" fmla="*/ 70 w 175"/>
                <a:gd name="T13" fmla="*/ 49 h 180"/>
                <a:gd name="T14" fmla="*/ 38 w 175"/>
                <a:gd name="T15" fmla="*/ 80 h 180"/>
                <a:gd name="T16" fmla="*/ 38 w 175"/>
                <a:gd name="T17" fmla="*/ 124 h 180"/>
                <a:gd name="T18" fmla="*/ 63 w 175"/>
                <a:gd name="T19" fmla="*/ 152 h 180"/>
                <a:gd name="T20" fmla="*/ 47 w 175"/>
                <a:gd name="T21"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180">
                  <a:moveTo>
                    <a:pt x="47" y="180"/>
                  </a:moveTo>
                  <a:cubicBezTo>
                    <a:pt x="30" y="170"/>
                    <a:pt x="16" y="155"/>
                    <a:pt x="9" y="136"/>
                  </a:cubicBezTo>
                  <a:cubicBezTo>
                    <a:pt x="0" y="114"/>
                    <a:pt x="0" y="90"/>
                    <a:pt x="9" y="68"/>
                  </a:cubicBezTo>
                  <a:cubicBezTo>
                    <a:pt x="18" y="46"/>
                    <a:pt x="35" y="28"/>
                    <a:pt x="57" y="19"/>
                  </a:cubicBezTo>
                  <a:cubicBezTo>
                    <a:pt x="103" y="0"/>
                    <a:pt x="156" y="22"/>
                    <a:pt x="175" y="68"/>
                  </a:cubicBezTo>
                  <a:cubicBezTo>
                    <a:pt x="145" y="80"/>
                    <a:pt x="145" y="80"/>
                    <a:pt x="145" y="80"/>
                  </a:cubicBezTo>
                  <a:cubicBezTo>
                    <a:pt x="133" y="51"/>
                    <a:pt x="99" y="37"/>
                    <a:pt x="70" y="49"/>
                  </a:cubicBezTo>
                  <a:cubicBezTo>
                    <a:pt x="55" y="55"/>
                    <a:pt x="44" y="66"/>
                    <a:pt x="38" y="80"/>
                  </a:cubicBezTo>
                  <a:cubicBezTo>
                    <a:pt x="32" y="94"/>
                    <a:pt x="32" y="110"/>
                    <a:pt x="38" y="124"/>
                  </a:cubicBezTo>
                  <a:cubicBezTo>
                    <a:pt x="43" y="136"/>
                    <a:pt x="52" y="146"/>
                    <a:pt x="63" y="152"/>
                  </a:cubicBezTo>
                  <a:lnTo>
                    <a:pt x="47"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107" name="Freeform 30">
              <a:extLst>
                <a:ext uri="{FF2B5EF4-FFF2-40B4-BE49-F238E27FC236}">
                  <a16:creationId xmlns:a16="http://schemas.microsoft.com/office/drawing/2014/main" id="{334211B5-165A-4AAB-9537-D37647574BAC}"/>
                </a:ext>
              </a:extLst>
            </p:cNvPr>
            <p:cNvSpPr>
              <a:spLocks noEditPoints="1"/>
            </p:cNvSpPr>
            <p:nvPr/>
          </p:nvSpPr>
          <p:spPr bwMode="auto">
            <a:xfrm>
              <a:off x="121057080" y="112915940"/>
              <a:ext cx="1630964" cy="1620752"/>
            </a:xfrm>
            <a:custGeom>
              <a:avLst/>
              <a:gdLst>
                <a:gd name="T0" fmla="*/ 183 w 479"/>
                <a:gd name="T1" fmla="*/ 475 h 476"/>
                <a:gd name="T2" fmla="*/ 104 w 479"/>
                <a:gd name="T3" fmla="*/ 425 h 476"/>
                <a:gd name="T4" fmla="*/ 97 w 479"/>
                <a:gd name="T5" fmla="*/ 357 h 476"/>
                <a:gd name="T6" fmla="*/ 42 w 479"/>
                <a:gd name="T7" fmla="*/ 374 h 476"/>
                <a:gd name="T8" fmla="*/ 4 w 479"/>
                <a:gd name="T9" fmla="*/ 295 h 476"/>
                <a:gd name="T10" fmla="*/ 56 w 479"/>
                <a:gd name="T11" fmla="*/ 257 h 476"/>
                <a:gd name="T12" fmla="*/ 12 w 479"/>
                <a:gd name="T13" fmla="*/ 203 h 476"/>
                <a:gd name="T14" fmla="*/ 4 w 479"/>
                <a:gd name="T15" fmla="*/ 183 h 476"/>
                <a:gd name="T16" fmla="*/ 54 w 479"/>
                <a:gd name="T17" fmla="*/ 103 h 476"/>
                <a:gd name="T18" fmla="*/ 122 w 479"/>
                <a:gd name="T19" fmla="*/ 96 h 476"/>
                <a:gd name="T20" fmla="*/ 113 w 479"/>
                <a:gd name="T21" fmla="*/ 32 h 476"/>
                <a:gd name="T22" fmla="*/ 195 w 479"/>
                <a:gd name="T23" fmla="*/ 3 h 476"/>
                <a:gd name="T24" fmla="*/ 222 w 479"/>
                <a:gd name="T25" fmla="*/ 55 h 476"/>
                <a:gd name="T26" fmla="*/ 275 w 479"/>
                <a:gd name="T27" fmla="*/ 12 h 476"/>
                <a:gd name="T28" fmla="*/ 366 w 479"/>
                <a:gd name="T29" fmla="*/ 32 h 476"/>
                <a:gd name="T30" fmla="*/ 375 w 479"/>
                <a:gd name="T31" fmla="*/ 53 h 476"/>
                <a:gd name="T32" fmla="*/ 382 w 479"/>
                <a:gd name="T33" fmla="*/ 121 h 476"/>
                <a:gd name="T34" fmla="*/ 437 w 479"/>
                <a:gd name="T35" fmla="*/ 103 h 476"/>
                <a:gd name="T36" fmla="*/ 475 w 479"/>
                <a:gd name="T37" fmla="*/ 183 h 476"/>
                <a:gd name="T38" fmla="*/ 423 w 479"/>
                <a:gd name="T39" fmla="*/ 221 h 476"/>
                <a:gd name="T40" fmla="*/ 467 w 479"/>
                <a:gd name="T41" fmla="*/ 274 h 476"/>
                <a:gd name="T42" fmla="*/ 475 w 479"/>
                <a:gd name="T43" fmla="*/ 295 h 476"/>
                <a:gd name="T44" fmla="*/ 425 w 479"/>
                <a:gd name="T45" fmla="*/ 374 h 476"/>
                <a:gd name="T46" fmla="*/ 357 w 479"/>
                <a:gd name="T47" fmla="*/ 381 h 476"/>
                <a:gd name="T48" fmla="*/ 366 w 479"/>
                <a:gd name="T49" fmla="*/ 445 h 476"/>
                <a:gd name="T50" fmla="*/ 284 w 479"/>
                <a:gd name="T51" fmla="*/ 475 h 476"/>
                <a:gd name="T52" fmla="*/ 257 w 479"/>
                <a:gd name="T53" fmla="*/ 423 h 476"/>
                <a:gd name="T54" fmla="*/ 204 w 479"/>
                <a:gd name="T55" fmla="*/ 466 h 476"/>
                <a:gd name="T56" fmla="*/ 189 w 479"/>
                <a:gd name="T57" fmla="*/ 476 h 476"/>
                <a:gd name="T58" fmla="*/ 181 w 479"/>
                <a:gd name="T59" fmla="*/ 439 h 476"/>
                <a:gd name="T60" fmla="*/ 214 w 479"/>
                <a:gd name="T61" fmla="*/ 390 h 476"/>
                <a:gd name="T62" fmla="*/ 282 w 479"/>
                <a:gd name="T63" fmla="*/ 399 h 476"/>
                <a:gd name="T64" fmla="*/ 339 w 479"/>
                <a:gd name="T65" fmla="*/ 422 h 476"/>
                <a:gd name="T66" fmla="*/ 328 w 479"/>
                <a:gd name="T67" fmla="*/ 363 h 476"/>
                <a:gd name="T68" fmla="*/ 383 w 479"/>
                <a:gd name="T69" fmla="*/ 322 h 476"/>
                <a:gd name="T70" fmla="*/ 440 w 479"/>
                <a:gd name="T71" fmla="*/ 298 h 476"/>
                <a:gd name="T72" fmla="*/ 390 w 479"/>
                <a:gd name="T73" fmla="*/ 264 h 476"/>
                <a:gd name="T74" fmla="*/ 400 w 479"/>
                <a:gd name="T75" fmla="*/ 196 h 476"/>
                <a:gd name="T76" fmla="*/ 423 w 479"/>
                <a:gd name="T77" fmla="*/ 139 h 476"/>
                <a:gd name="T78" fmla="*/ 364 w 479"/>
                <a:gd name="T79" fmla="*/ 150 h 476"/>
                <a:gd name="T80" fmla="*/ 323 w 479"/>
                <a:gd name="T81" fmla="*/ 96 h 476"/>
                <a:gd name="T82" fmla="*/ 298 w 479"/>
                <a:gd name="T83" fmla="*/ 39 h 476"/>
                <a:gd name="T84" fmla="*/ 265 w 479"/>
                <a:gd name="T85" fmla="*/ 88 h 476"/>
                <a:gd name="T86" fmla="*/ 197 w 479"/>
                <a:gd name="T87" fmla="*/ 79 h 476"/>
                <a:gd name="T88" fmla="*/ 140 w 479"/>
                <a:gd name="T89" fmla="*/ 56 h 476"/>
                <a:gd name="T90" fmla="*/ 151 w 479"/>
                <a:gd name="T91" fmla="*/ 115 h 476"/>
                <a:gd name="T92" fmla="*/ 96 w 479"/>
                <a:gd name="T93" fmla="*/ 156 h 476"/>
                <a:gd name="T94" fmla="*/ 39 w 479"/>
                <a:gd name="T95" fmla="*/ 180 h 476"/>
                <a:gd name="T96" fmla="*/ 89 w 479"/>
                <a:gd name="T97" fmla="*/ 214 h 476"/>
                <a:gd name="T98" fmla="*/ 79 w 479"/>
                <a:gd name="T99" fmla="*/ 281 h 476"/>
                <a:gd name="T100" fmla="*/ 56 w 479"/>
                <a:gd name="T101" fmla="*/ 339 h 476"/>
                <a:gd name="T102" fmla="*/ 115 w 479"/>
                <a:gd name="T103" fmla="*/ 328 h 476"/>
                <a:gd name="T104" fmla="*/ 156 w 479"/>
                <a:gd name="T105" fmla="*/ 382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9" h="476">
                  <a:moveTo>
                    <a:pt x="189" y="476"/>
                  </a:moveTo>
                  <a:cubicBezTo>
                    <a:pt x="187" y="476"/>
                    <a:pt x="185" y="475"/>
                    <a:pt x="183" y="475"/>
                  </a:cubicBezTo>
                  <a:cubicBezTo>
                    <a:pt x="113" y="445"/>
                    <a:pt x="113" y="445"/>
                    <a:pt x="113" y="445"/>
                  </a:cubicBezTo>
                  <a:cubicBezTo>
                    <a:pt x="104" y="442"/>
                    <a:pt x="101" y="433"/>
                    <a:pt x="104" y="425"/>
                  </a:cubicBezTo>
                  <a:cubicBezTo>
                    <a:pt x="122" y="381"/>
                    <a:pt x="122" y="381"/>
                    <a:pt x="122" y="381"/>
                  </a:cubicBezTo>
                  <a:cubicBezTo>
                    <a:pt x="113" y="374"/>
                    <a:pt x="104" y="366"/>
                    <a:pt x="97" y="357"/>
                  </a:cubicBezTo>
                  <a:cubicBezTo>
                    <a:pt x="54" y="374"/>
                    <a:pt x="54" y="374"/>
                    <a:pt x="54" y="374"/>
                  </a:cubicBezTo>
                  <a:cubicBezTo>
                    <a:pt x="50" y="376"/>
                    <a:pt x="46" y="376"/>
                    <a:pt x="42" y="374"/>
                  </a:cubicBezTo>
                  <a:cubicBezTo>
                    <a:pt x="38" y="373"/>
                    <a:pt x="35" y="370"/>
                    <a:pt x="33" y="366"/>
                  </a:cubicBezTo>
                  <a:cubicBezTo>
                    <a:pt x="4" y="295"/>
                    <a:pt x="4" y="295"/>
                    <a:pt x="4" y="295"/>
                  </a:cubicBezTo>
                  <a:cubicBezTo>
                    <a:pt x="0" y="287"/>
                    <a:pt x="4" y="278"/>
                    <a:pt x="12" y="274"/>
                  </a:cubicBezTo>
                  <a:cubicBezTo>
                    <a:pt x="56" y="257"/>
                    <a:pt x="56" y="257"/>
                    <a:pt x="56" y="257"/>
                  </a:cubicBezTo>
                  <a:cubicBezTo>
                    <a:pt x="54" y="245"/>
                    <a:pt x="54" y="233"/>
                    <a:pt x="56" y="221"/>
                  </a:cubicBezTo>
                  <a:cubicBezTo>
                    <a:pt x="12" y="203"/>
                    <a:pt x="12" y="203"/>
                    <a:pt x="12" y="203"/>
                  </a:cubicBezTo>
                  <a:cubicBezTo>
                    <a:pt x="8" y="202"/>
                    <a:pt x="5" y="199"/>
                    <a:pt x="4" y="195"/>
                  </a:cubicBezTo>
                  <a:cubicBezTo>
                    <a:pt x="2" y="191"/>
                    <a:pt x="2" y="186"/>
                    <a:pt x="4" y="183"/>
                  </a:cubicBezTo>
                  <a:cubicBezTo>
                    <a:pt x="33" y="112"/>
                    <a:pt x="33" y="112"/>
                    <a:pt x="33" y="112"/>
                  </a:cubicBezTo>
                  <a:cubicBezTo>
                    <a:pt x="36" y="104"/>
                    <a:pt x="46" y="100"/>
                    <a:pt x="54" y="103"/>
                  </a:cubicBezTo>
                  <a:cubicBezTo>
                    <a:pt x="97" y="121"/>
                    <a:pt x="97" y="121"/>
                    <a:pt x="97" y="121"/>
                  </a:cubicBezTo>
                  <a:cubicBezTo>
                    <a:pt x="104" y="112"/>
                    <a:pt x="113" y="104"/>
                    <a:pt x="122" y="96"/>
                  </a:cubicBezTo>
                  <a:cubicBezTo>
                    <a:pt x="104" y="53"/>
                    <a:pt x="104" y="53"/>
                    <a:pt x="104" y="53"/>
                  </a:cubicBezTo>
                  <a:cubicBezTo>
                    <a:pt x="101" y="45"/>
                    <a:pt x="104" y="36"/>
                    <a:pt x="113" y="32"/>
                  </a:cubicBezTo>
                  <a:cubicBezTo>
                    <a:pt x="183" y="3"/>
                    <a:pt x="183" y="3"/>
                    <a:pt x="183" y="3"/>
                  </a:cubicBezTo>
                  <a:cubicBezTo>
                    <a:pt x="187" y="2"/>
                    <a:pt x="191" y="2"/>
                    <a:pt x="195" y="3"/>
                  </a:cubicBezTo>
                  <a:cubicBezTo>
                    <a:pt x="199" y="5"/>
                    <a:pt x="202" y="8"/>
                    <a:pt x="204" y="12"/>
                  </a:cubicBezTo>
                  <a:cubicBezTo>
                    <a:pt x="222" y="55"/>
                    <a:pt x="222" y="55"/>
                    <a:pt x="222" y="55"/>
                  </a:cubicBezTo>
                  <a:cubicBezTo>
                    <a:pt x="234" y="54"/>
                    <a:pt x="245" y="54"/>
                    <a:pt x="257" y="55"/>
                  </a:cubicBezTo>
                  <a:cubicBezTo>
                    <a:pt x="275" y="12"/>
                    <a:pt x="275" y="12"/>
                    <a:pt x="275" y="12"/>
                  </a:cubicBezTo>
                  <a:cubicBezTo>
                    <a:pt x="278" y="4"/>
                    <a:pt x="288" y="0"/>
                    <a:pt x="296" y="3"/>
                  </a:cubicBezTo>
                  <a:cubicBezTo>
                    <a:pt x="366" y="32"/>
                    <a:pt x="366" y="32"/>
                    <a:pt x="366" y="32"/>
                  </a:cubicBezTo>
                  <a:cubicBezTo>
                    <a:pt x="370" y="34"/>
                    <a:pt x="373" y="37"/>
                    <a:pt x="375" y="41"/>
                  </a:cubicBezTo>
                  <a:cubicBezTo>
                    <a:pt x="377" y="45"/>
                    <a:pt x="377" y="49"/>
                    <a:pt x="375" y="53"/>
                  </a:cubicBezTo>
                  <a:cubicBezTo>
                    <a:pt x="357" y="96"/>
                    <a:pt x="357" y="96"/>
                    <a:pt x="357" y="96"/>
                  </a:cubicBezTo>
                  <a:cubicBezTo>
                    <a:pt x="366" y="104"/>
                    <a:pt x="374" y="112"/>
                    <a:pt x="382" y="121"/>
                  </a:cubicBezTo>
                  <a:cubicBezTo>
                    <a:pt x="425" y="103"/>
                    <a:pt x="425" y="103"/>
                    <a:pt x="425" y="103"/>
                  </a:cubicBezTo>
                  <a:cubicBezTo>
                    <a:pt x="429" y="102"/>
                    <a:pt x="433" y="102"/>
                    <a:pt x="437" y="103"/>
                  </a:cubicBezTo>
                  <a:cubicBezTo>
                    <a:pt x="441" y="105"/>
                    <a:pt x="444" y="108"/>
                    <a:pt x="446" y="112"/>
                  </a:cubicBezTo>
                  <a:cubicBezTo>
                    <a:pt x="475" y="183"/>
                    <a:pt x="475" y="183"/>
                    <a:pt x="475" y="183"/>
                  </a:cubicBezTo>
                  <a:cubicBezTo>
                    <a:pt x="479" y="191"/>
                    <a:pt x="475" y="200"/>
                    <a:pt x="467" y="203"/>
                  </a:cubicBezTo>
                  <a:cubicBezTo>
                    <a:pt x="423" y="221"/>
                    <a:pt x="423" y="221"/>
                    <a:pt x="423" y="221"/>
                  </a:cubicBezTo>
                  <a:cubicBezTo>
                    <a:pt x="425" y="233"/>
                    <a:pt x="425" y="245"/>
                    <a:pt x="423" y="257"/>
                  </a:cubicBezTo>
                  <a:cubicBezTo>
                    <a:pt x="467" y="274"/>
                    <a:pt x="467" y="274"/>
                    <a:pt x="467" y="274"/>
                  </a:cubicBezTo>
                  <a:cubicBezTo>
                    <a:pt x="470" y="276"/>
                    <a:pt x="474" y="279"/>
                    <a:pt x="475" y="283"/>
                  </a:cubicBezTo>
                  <a:cubicBezTo>
                    <a:pt x="477" y="287"/>
                    <a:pt x="477" y="291"/>
                    <a:pt x="475" y="295"/>
                  </a:cubicBezTo>
                  <a:cubicBezTo>
                    <a:pt x="446" y="366"/>
                    <a:pt x="446" y="366"/>
                    <a:pt x="446" y="366"/>
                  </a:cubicBezTo>
                  <a:cubicBezTo>
                    <a:pt x="443" y="374"/>
                    <a:pt x="433" y="378"/>
                    <a:pt x="425" y="374"/>
                  </a:cubicBezTo>
                  <a:cubicBezTo>
                    <a:pt x="382" y="357"/>
                    <a:pt x="382" y="357"/>
                    <a:pt x="382" y="357"/>
                  </a:cubicBezTo>
                  <a:cubicBezTo>
                    <a:pt x="374" y="366"/>
                    <a:pt x="366" y="374"/>
                    <a:pt x="357" y="381"/>
                  </a:cubicBezTo>
                  <a:cubicBezTo>
                    <a:pt x="375" y="425"/>
                    <a:pt x="375" y="425"/>
                    <a:pt x="375" y="425"/>
                  </a:cubicBezTo>
                  <a:cubicBezTo>
                    <a:pt x="378" y="433"/>
                    <a:pt x="374" y="442"/>
                    <a:pt x="366" y="445"/>
                  </a:cubicBezTo>
                  <a:cubicBezTo>
                    <a:pt x="296" y="475"/>
                    <a:pt x="296" y="475"/>
                    <a:pt x="296" y="475"/>
                  </a:cubicBezTo>
                  <a:cubicBezTo>
                    <a:pt x="292" y="476"/>
                    <a:pt x="288" y="476"/>
                    <a:pt x="284" y="475"/>
                  </a:cubicBezTo>
                  <a:cubicBezTo>
                    <a:pt x="280" y="473"/>
                    <a:pt x="277" y="470"/>
                    <a:pt x="275" y="466"/>
                  </a:cubicBezTo>
                  <a:cubicBezTo>
                    <a:pt x="257" y="423"/>
                    <a:pt x="257" y="423"/>
                    <a:pt x="257" y="423"/>
                  </a:cubicBezTo>
                  <a:cubicBezTo>
                    <a:pt x="245" y="424"/>
                    <a:pt x="234" y="424"/>
                    <a:pt x="222" y="423"/>
                  </a:cubicBezTo>
                  <a:cubicBezTo>
                    <a:pt x="204" y="466"/>
                    <a:pt x="204" y="466"/>
                    <a:pt x="204" y="466"/>
                  </a:cubicBezTo>
                  <a:cubicBezTo>
                    <a:pt x="202" y="470"/>
                    <a:pt x="199" y="473"/>
                    <a:pt x="195" y="475"/>
                  </a:cubicBezTo>
                  <a:cubicBezTo>
                    <a:pt x="193" y="475"/>
                    <a:pt x="191" y="476"/>
                    <a:pt x="189" y="476"/>
                  </a:cubicBezTo>
                  <a:close/>
                  <a:moveTo>
                    <a:pt x="140" y="422"/>
                  </a:moveTo>
                  <a:cubicBezTo>
                    <a:pt x="181" y="439"/>
                    <a:pt x="181" y="439"/>
                    <a:pt x="181" y="439"/>
                  </a:cubicBezTo>
                  <a:cubicBezTo>
                    <a:pt x="197" y="399"/>
                    <a:pt x="197" y="399"/>
                    <a:pt x="197" y="399"/>
                  </a:cubicBezTo>
                  <a:cubicBezTo>
                    <a:pt x="200" y="392"/>
                    <a:pt x="207" y="388"/>
                    <a:pt x="214" y="390"/>
                  </a:cubicBezTo>
                  <a:cubicBezTo>
                    <a:pt x="231" y="392"/>
                    <a:pt x="248" y="392"/>
                    <a:pt x="264" y="390"/>
                  </a:cubicBezTo>
                  <a:cubicBezTo>
                    <a:pt x="272" y="388"/>
                    <a:pt x="279" y="392"/>
                    <a:pt x="282" y="399"/>
                  </a:cubicBezTo>
                  <a:cubicBezTo>
                    <a:pt x="298" y="439"/>
                    <a:pt x="298" y="439"/>
                    <a:pt x="298" y="439"/>
                  </a:cubicBezTo>
                  <a:cubicBezTo>
                    <a:pt x="339" y="422"/>
                    <a:pt x="339" y="422"/>
                    <a:pt x="339" y="422"/>
                  </a:cubicBezTo>
                  <a:cubicBezTo>
                    <a:pt x="323" y="382"/>
                    <a:pt x="323" y="382"/>
                    <a:pt x="323" y="382"/>
                  </a:cubicBezTo>
                  <a:cubicBezTo>
                    <a:pt x="320" y="375"/>
                    <a:pt x="322" y="367"/>
                    <a:pt x="328" y="363"/>
                  </a:cubicBezTo>
                  <a:cubicBezTo>
                    <a:pt x="342" y="353"/>
                    <a:pt x="354" y="341"/>
                    <a:pt x="364" y="328"/>
                  </a:cubicBezTo>
                  <a:cubicBezTo>
                    <a:pt x="368" y="322"/>
                    <a:pt x="376" y="319"/>
                    <a:pt x="383" y="322"/>
                  </a:cubicBezTo>
                  <a:cubicBezTo>
                    <a:pt x="423" y="339"/>
                    <a:pt x="423" y="339"/>
                    <a:pt x="423" y="339"/>
                  </a:cubicBezTo>
                  <a:cubicBezTo>
                    <a:pt x="440" y="298"/>
                    <a:pt x="440" y="298"/>
                    <a:pt x="440" y="298"/>
                  </a:cubicBezTo>
                  <a:cubicBezTo>
                    <a:pt x="400" y="281"/>
                    <a:pt x="400" y="281"/>
                    <a:pt x="400" y="281"/>
                  </a:cubicBezTo>
                  <a:cubicBezTo>
                    <a:pt x="393" y="279"/>
                    <a:pt x="389" y="271"/>
                    <a:pt x="390" y="264"/>
                  </a:cubicBezTo>
                  <a:cubicBezTo>
                    <a:pt x="393" y="247"/>
                    <a:pt x="393" y="231"/>
                    <a:pt x="390" y="214"/>
                  </a:cubicBezTo>
                  <a:cubicBezTo>
                    <a:pt x="389" y="207"/>
                    <a:pt x="393" y="199"/>
                    <a:pt x="400" y="196"/>
                  </a:cubicBezTo>
                  <a:cubicBezTo>
                    <a:pt x="440" y="180"/>
                    <a:pt x="440" y="180"/>
                    <a:pt x="440" y="180"/>
                  </a:cubicBezTo>
                  <a:cubicBezTo>
                    <a:pt x="423" y="139"/>
                    <a:pt x="423" y="139"/>
                    <a:pt x="423" y="139"/>
                  </a:cubicBezTo>
                  <a:cubicBezTo>
                    <a:pt x="383" y="156"/>
                    <a:pt x="383" y="156"/>
                    <a:pt x="383" y="156"/>
                  </a:cubicBezTo>
                  <a:cubicBezTo>
                    <a:pt x="376" y="158"/>
                    <a:pt x="368" y="156"/>
                    <a:pt x="364" y="150"/>
                  </a:cubicBezTo>
                  <a:cubicBezTo>
                    <a:pt x="354" y="136"/>
                    <a:pt x="342" y="124"/>
                    <a:pt x="328" y="115"/>
                  </a:cubicBezTo>
                  <a:cubicBezTo>
                    <a:pt x="322" y="110"/>
                    <a:pt x="320" y="102"/>
                    <a:pt x="323" y="96"/>
                  </a:cubicBezTo>
                  <a:cubicBezTo>
                    <a:pt x="339" y="56"/>
                    <a:pt x="339" y="56"/>
                    <a:pt x="339" y="56"/>
                  </a:cubicBezTo>
                  <a:cubicBezTo>
                    <a:pt x="298" y="39"/>
                    <a:pt x="298" y="39"/>
                    <a:pt x="298" y="39"/>
                  </a:cubicBezTo>
                  <a:cubicBezTo>
                    <a:pt x="282" y="79"/>
                    <a:pt x="282" y="79"/>
                    <a:pt x="282" y="79"/>
                  </a:cubicBezTo>
                  <a:cubicBezTo>
                    <a:pt x="279" y="85"/>
                    <a:pt x="272" y="89"/>
                    <a:pt x="265" y="88"/>
                  </a:cubicBezTo>
                  <a:cubicBezTo>
                    <a:pt x="248" y="85"/>
                    <a:pt x="231" y="85"/>
                    <a:pt x="214" y="88"/>
                  </a:cubicBezTo>
                  <a:cubicBezTo>
                    <a:pt x="207" y="90"/>
                    <a:pt x="200" y="85"/>
                    <a:pt x="197" y="79"/>
                  </a:cubicBezTo>
                  <a:cubicBezTo>
                    <a:pt x="181" y="39"/>
                    <a:pt x="181" y="39"/>
                    <a:pt x="181" y="39"/>
                  </a:cubicBezTo>
                  <a:cubicBezTo>
                    <a:pt x="140" y="56"/>
                    <a:pt x="140" y="56"/>
                    <a:pt x="140" y="56"/>
                  </a:cubicBezTo>
                  <a:cubicBezTo>
                    <a:pt x="156" y="96"/>
                    <a:pt x="156" y="96"/>
                    <a:pt x="156" y="96"/>
                  </a:cubicBezTo>
                  <a:cubicBezTo>
                    <a:pt x="159" y="102"/>
                    <a:pt x="157" y="110"/>
                    <a:pt x="151" y="115"/>
                  </a:cubicBezTo>
                  <a:cubicBezTo>
                    <a:pt x="137" y="125"/>
                    <a:pt x="125" y="136"/>
                    <a:pt x="115" y="150"/>
                  </a:cubicBezTo>
                  <a:cubicBezTo>
                    <a:pt x="111" y="156"/>
                    <a:pt x="103" y="158"/>
                    <a:pt x="96" y="156"/>
                  </a:cubicBezTo>
                  <a:cubicBezTo>
                    <a:pt x="56" y="139"/>
                    <a:pt x="56" y="139"/>
                    <a:pt x="56" y="139"/>
                  </a:cubicBezTo>
                  <a:cubicBezTo>
                    <a:pt x="39" y="180"/>
                    <a:pt x="39" y="180"/>
                    <a:pt x="39" y="180"/>
                  </a:cubicBezTo>
                  <a:cubicBezTo>
                    <a:pt x="79" y="196"/>
                    <a:pt x="79" y="196"/>
                    <a:pt x="79" y="196"/>
                  </a:cubicBezTo>
                  <a:cubicBezTo>
                    <a:pt x="86" y="199"/>
                    <a:pt x="90" y="207"/>
                    <a:pt x="89" y="214"/>
                  </a:cubicBezTo>
                  <a:cubicBezTo>
                    <a:pt x="86" y="230"/>
                    <a:pt x="86" y="247"/>
                    <a:pt x="89" y="264"/>
                  </a:cubicBezTo>
                  <a:cubicBezTo>
                    <a:pt x="90" y="271"/>
                    <a:pt x="86" y="279"/>
                    <a:pt x="79" y="281"/>
                  </a:cubicBezTo>
                  <a:cubicBezTo>
                    <a:pt x="39" y="298"/>
                    <a:pt x="39" y="298"/>
                    <a:pt x="39" y="298"/>
                  </a:cubicBezTo>
                  <a:cubicBezTo>
                    <a:pt x="56" y="339"/>
                    <a:pt x="56" y="339"/>
                    <a:pt x="56" y="339"/>
                  </a:cubicBezTo>
                  <a:cubicBezTo>
                    <a:pt x="96" y="322"/>
                    <a:pt x="96" y="322"/>
                    <a:pt x="96" y="322"/>
                  </a:cubicBezTo>
                  <a:cubicBezTo>
                    <a:pt x="103" y="319"/>
                    <a:pt x="111" y="322"/>
                    <a:pt x="115" y="328"/>
                  </a:cubicBezTo>
                  <a:cubicBezTo>
                    <a:pt x="125" y="342"/>
                    <a:pt x="137" y="353"/>
                    <a:pt x="151" y="363"/>
                  </a:cubicBezTo>
                  <a:cubicBezTo>
                    <a:pt x="157" y="368"/>
                    <a:pt x="159" y="375"/>
                    <a:pt x="156" y="382"/>
                  </a:cubicBezTo>
                  <a:lnTo>
                    <a:pt x="140" y="4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108" name="Freeform 31">
              <a:extLst>
                <a:ext uri="{FF2B5EF4-FFF2-40B4-BE49-F238E27FC236}">
                  <a16:creationId xmlns:a16="http://schemas.microsoft.com/office/drawing/2014/main" id="{B8E4BCC4-903B-44AB-ADEC-1E229C409755}"/>
                </a:ext>
              </a:extLst>
            </p:cNvPr>
            <p:cNvSpPr>
              <a:spLocks/>
            </p:cNvSpPr>
            <p:nvPr/>
          </p:nvSpPr>
          <p:spPr bwMode="auto">
            <a:xfrm>
              <a:off x="121016220" y="111632277"/>
              <a:ext cx="1235992" cy="1300688"/>
            </a:xfrm>
            <a:custGeom>
              <a:avLst/>
              <a:gdLst>
                <a:gd name="T0" fmla="*/ 57 w 363"/>
                <a:gd name="T1" fmla="*/ 382 h 382"/>
                <a:gd name="T2" fmla="*/ 51 w 363"/>
                <a:gd name="T3" fmla="*/ 381 h 382"/>
                <a:gd name="T4" fmla="*/ 42 w 363"/>
                <a:gd name="T5" fmla="*/ 373 h 382"/>
                <a:gd name="T6" fmla="*/ 9 w 363"/>
                <a:gd name="T7" fmla="*/ 306 h 382"/>
                <a:gd name="T8" fmla="*/ 17 w 363"/>
                <a:gd name="T9" fmla="*/ 284 h 382"/>
                <a:gd name="T10" fmla="*/ 58 w 363"/>
                <a:gd name="T11" fmla="*/ 264 h 382"/>
                <a:gd name="T12" fmla="*/ 56 w 363"/>
                <a:gd name="T13" fmla="*/ 230 h 382"/>
                <a:gd name="T14" fmla="*/ 13 w 363"/>
                <a:gd name="T15" fmla="*/ 215 h 382"/>
                <a:gd name="T16" fmla="*/ 3 w 363"/>
                <a:gd name="T17" fmla="*/ 195 h 382"/>
                <a:gd name="T18" fmla="*/ 27 w 363"/>
                <a:gd name="T19" fmla="*/ 124 h 382"/>
                <a:gd name="T20" fmla="*/ 35 w 363"/>
                <a:gd name="T21" fmla="*/ 115 h 382"/>
                <a:gd name="T22" fmla="*/ 48 w 363"/>
                <a:gd name="T23" fmla="*/ 114 h 382"/>
                <a:gd name="T24" fmla="*/ 91 w 363"/>
                <a:gd name="T25" fmla="*/ 129 h 382"/>
                <a:gd name="T26" fmla="*/ 114 w 363"/>
                <a:gd name="T27" fmla="*/ 103 h 382"/>
                <a:gd name="T28" fmla="*/ 94 w 363"/>
                <a:gd name="T29" fmla="*/ 62 h 382"/>
                <a:gd name="T30" fmla="*/ 101 w 363"/>
                <a:gd name="T31" fmla="*/ 41 h 382"/>
                <a:gd name="T32" fmla="*/ 168 w 363"/>
                <a:gd name="T33" fmla="*/ 8 h 382"/>
                <a:gd name="T34" fmla="*/ 181 w 363"/>
                <a:gd name="T35" fmla="*/ 7 h 382"/>
                <a:gd name="T36" fmla="*/ 190 w 363"/>
                <a:gd name="T37" fmla="*/ 15 h 382"/>
                <a:gd name="T38" fmla="*/ 210 w 363"/>
                <a:gd name="T39" fmla="*/ 57 h 382"/>
                <a:gd name="T40" fmla="*/ 244 w 363"/>
                <a:gd name="T41" fmla="*/ 54 h 382"/>
                <a:gd name="T42" fmla="*/ 259 w 363"/>
                <a:gd name="T43" fmla="*/ 11 h 382"/>
                <a:gd name="T44" fmla="*/ 267 w 363"/>
                <a:gd name="T45" fmla="*/ 2 h 382"/>
                <a:gd name="T46" fmla="*/ 279 w 363"/>
                <a:gd name="T47" fmla="*/ 1 h 382"/>
                <a:gd name="T48" fmla="*/ 350 w 363"/>
                <a:gd name="T49" fmla="*/ 26 h 382"/>
                <a:gd name="T50" fmla="*/ 360 w 363"/>
                <a:gd name="T51" fmla="*/ 46 h 382"/>
                <a:gd name="T52" fmla="*/ 341 w 363"/>
                <a:gd name="T53" fmla="*/ 101 h 382"/>
                <a:gd name="T54" fmla="*/ 311 w 363"/>
                <a:gd name="T55" fmla="*/ 91 h 382"/>
                <a:gd name="T56" fmla="*/ 325 w 363"/>
                <a:gd name="T57" fmla="*/ 51 h 382"/>
                <a:gd name="T58" fmla="*/ 284 w 363"/>
                <a:gd name="T59" fmla="*/ 37 h 382"/>
                <a:gd name="T60" fmla="*/ 270 w 363"/>
                <a:gd name="T61" fmla="*/ 76 h 382"/>
                <a:gd name="T62" fmla="*/ 253 w 363"/>
                <a:gd name="T63" fmla="*/ 87 h 382"/>
                <a:gd name="T64" fmla="*/ 204 w 363"/>
                <a:gd name="T65" fmla="*/ 90 h 382"/>
                <a:gd name="T66" fmla="*/ 186 w 363"/>
                <a:gd name="T67" fmla="*/ 82 h 382"/>
                <a:gd name="T68" fmla="*/ 168 w 363"/>
                <a:gd name="T69" fmla="*/ 44 h 382"/>
                <a:gd name="T70" fmla="*/ 129 w 363"/>
                <a:gd name="T71" fmla="*/ 63 h 382"/>
                <a:gd name="T72" fmla="*/ 148 w 363"/>
                <a:gd name="T73" fmla="*/ 100 h 382"/>
                <a:gd name="T74" fmla="*/ 143 w 363"/>
                <a:gd name="T75" fmla="*/ 120 h 382"/>
                <a:gd name="T76" fmla="*/ 111 w 363"/>
                <a:gd name="T77" fmla="*/ 157 h 382"/>
                <a:gd name="T78" fmla="*/ 92 w 363"/>
                <a:gd name="T79" fmla="*/ 163 h 382"/>
                <a:gd name="T80" fmla="*/ 52 w 363"/>
                <a:gd name="T81" fmla="*/ 149 h 382"/>
                <a:gd name="T82" fmla="*/ 38 w 363"/>
                <a:gd name="T83" fmla="*/ 190 h 382"/>
                <a:gd name="T84" fmla="*/ 78 w 363"/>
                <a:gd name="T85" fmla="*/ 204 h 382"/>
                <a:gd name="T86" fmla="*/ 89 w 363"/>
                <a:gd name="T87" fmla="*/ 221 h 382"/>
                <a:gd name="T88" fmla="*/ 92 w 363"/>
                <a:gd name="T89" fmla="*/ 270 h 382"/>
                <a:gd name="T90" fmla="*/ 83 w 363"/>
                <a:gd name="T91" fmla="*/ 288 h 382"/>
                <a:gd name="T92" fmla="*/ 45 w 363"/>
                <a:gd name="T93" fmla="*/ 306 h 382"/>
                <a:gd name="T94" fmla="*/ 64 w 363"/>
                <a:gd name="T95" fmla="*/ 345 h 382"/>
                <a:gd name="T96" fmla="*/ 102 w 363"/>
                <a:gd name="T97" fmla="*/ 326 h 382"/>
                <a:gd name="T98" fmla="*/ 116 w 363"/>
                <a:gd name="T99" fmla="*/ 355 h 382"/>
                <a:gd name="T100" fmla="*/ 64 w 363"/>
                <a:gd name="T101" fmla="*/ 380 h 382"/>
                <a:gd name="T102" fmla="*/ 57 w 363"/>
                <a:gd name="T103"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3" h="382">
                  <a:moveTo>
                    <a:pt x="57" y="382"/>
                  </a:moveTo>
                  <a:cubicBezTo>
                    <a:pt x="55" y="382"/>
                    <a:pt x="53" y="382"/>
                    <a:pt x="51" y="381"/>
                  </a:cubicBezTo>
                  <a:cubicBezTo>
                    <a:pt x="47" y="380"/>
                    <a:pt x="44" y="377"/>
                    <a:pt x="42" y="373"/>
                  </a:cubicBezTo>
                  <a:cubicBezTo>
                    <a:pt x="9" y="306"/>
                    <a:pt x="9" y="306"/>
                    <a:pt x="9" y="306"/>
                  </a:cubicBezTo>
                  <a:cubicBezTo>
                    <a:pt x="6" y="298"/>
                    <a:pt x="9" y="288"/>
                    <a:pt x="17" y="284"/>
                  </a:cubicBezTo>
                  <a:cubicBezTo>
                    <a:pt x="58" y="264"/>
                    <a:pt x="58" y="264"/>
                    <a:pt x="58" y="264"/>
                  </a:cubicBezTo>
                  <a:cubicBezTo>
                    <a:pt x="56" y="253"/>
                    <a:pt x="56" y="241"/>
                    <a:pt x="56" y="230"/>
                  </a:cubicBezTo>
                  <a:cubicBezTo>
                    <a:pt x="13" y="215"/>
                    <a:pt x="13" y="215"/>
                    <a:pt x="13" y="215"/>
                  </a:cubicBezTo>
                  <a:cubicBezTo>
                    <a:pt x="4" y="212"/>
                    <a:pt x="0" y="203"/>
                    <a:pt x="3" y="195"/>
                  </a:cubicBezTo>
                  <a:cubicBezTo>
                    <a:pt x="27" y="124"/>
                    <a:pt x="27" y="124"/>
                    <a:pt x="27" y="124"/>
                  </a:cubicBezTo>
                  <a:cubicBezTo>
                    <a:pt x="29" y="120"/>
                    <a:pt x="32" y="117"/>
                    <a:pt x="35" y="115"/>
                  </a:cubicBezTo>
                  <a:cubicBezTo>
                    <a:pt x="39" y="113"/>
                    <a:pt x="44" y="113"/>
                    <a:pt x="48" y="114"/>
                  </a:cubicBezTo>
                  <a:cubicBezTo>
                    <a:pt x="91" y="129"/>
                    <a:pt x="91" y="129"/>
                    <a:pt x="91" y="129"/>
                  </a:cubicBezTo>
                  <a:cubicBezTo>
                    <a:pt x="98" y="120"/>
                    <a:pt x="105" y="111"/>
                    <a:pt x="114" y="103"/>
                  </a:cubicBezTo>
                  <a:cubicBezTo>
                    <a:pt x="94" y="62"/>
                    <a:pt x="94" y="62"/>
                    <a:pt x="94" y="62"/>
                  </a:cubicBezTo>
                  <a:cubicBezTo>
                    <a:pt x="90" y="54"/>
                    <a:pt x="93" y="45"/>
                    <a:pt x="101" y="41"/>
                  </a:cubicBezTo>
                  <a:cubicBezTo>
                    <a:pt x="168" y="8"/>
                    <a:pt x="168" y="8"/>
                    <a:pt x="168" y="8"/>
                  </a:cubicBezTo>
                  <a:cubicBezTo>
                    <a:pt x="172" y="6"/>
                    <a:pt x="177" y="6"/>
                    <a:pt x="181" y="7"/>
                  </a:cubicBezTo>
                  <a:cubicBezTo>
                    <a:pt x="185" y="9"/>
                    <a:pt x="188" y="12"/>
                    <a:pt x="190" y="15"/>
                  </a:cubicBezTo>
                  <a:cubicBezTo>
                    <a:pt x="210" y="57"/>
                    <a:pt x="210" y="57"/>
                    <a:pt x="210" y="57"/>
                  </a:cubicBezTo>
                  <a:cubicBezTo>
                    <a:pt x="221" y="55"/>
                    <a:pt x="233" y="54"/>
                    <a:pt x="244" y="54"/>
                  </a:cubicBezTo>
                  <a:cubicBezTo>
                    <a:pt x="259" y="11"/>
                    <a:pt x="259" y="11"/>
                    <a:pt x="259" y="11"/>
                  </a:cubicBezTo>
                  <a:cubicBezTo>
                    <a:pt x="260" y="7"/>
                    <a:pt x="263" y="4"/>
                    <a:pt x="267" y="2"/>
                  </a:cubicBezTo>
                  <a:cubicBezTo>
                    <a:pt x="271" y="0"/>
                    <a:pt x="275" y="0"/>
                    <a:pt x="279" y="1"/>
                  </a:cubicBezTo>
                  <a:cubicBezTo>
                    <a:pt x="350" y="26"/>
                    <a:pt x="350" y="26"/>
                    <a:pt x="350" y="26"/>
                  </a:cubicBezTo>
                  <a:cubicBezTo>
                    <a:pt x="358" y="29"/>
                    <a:pt x="363" y="38"/>
                    <a:pt x="360" y="46"/>
                  </a:cubicBezTo>
                  <a:cubicBezTo>
                    <a:pt x="341" y="101"/>
                    <a:pt x="341" y="101"/>
                    <a:pt x="341" y="101"/>
                  </a:cubicBezTo>
                  <a:cubicBezTo>
                    <a:pt x="311" y="91"/>
                    <a:pt x="311" y="91"/>
                    <a:pt x="311" y="91"/>
                  </a:cubicBezTo>
                  <a:cubicBezTo>
                    <a:pt x="325" y="51"/>
                    <a:pt x="325" y="51"/>
                    <a:pt x="325" y="51"/>
                  </a:cubicBezTo>
                  <a:cubicBezTo>
                    <a:pt x="284" y="37"/>
                    <a:pt x="284" y="37"/>
                    <a:pt x="284" y="37"/>
                  </a:cubicBezTo>
                  <a:cubicBezTo>
                    <a:pt x="270" y="76"/>
                    <a:pt x="270" y="76"/>
                    <a:pt x="270" y="76"/>
                  </a:cubicBezTo>
                  <a:cubicBezTo>
                    <a:pt x="268" y="84"/>
                    <a:pt x="261" y="88"/>
                    <a:pt x="253" y="87"/>
                  </a:cubicBezTo>
                  <a:cubicBezTo>
                    <a:pt x="237" y="85"/>
                    <a:pt x="221" y="86"/>
                    <a:pt x="204" y="90"/>
                  </a:cubicBezTo>
                  <a:cubicBezTo>
                    <a:pt x="197" y="92"/>
                    <a:pt x="190" y="88"/>
                    <a:pt x="186" y="82"/>
                  </a:cubicBezTo>
                  <a:cubicBezTo>
                    <a:pt x="168" y="44"/>
                    <a:pt x="168" y="44"/>
                    <a:pt x="168" y="44"/>
                  </a:cubicBezTo>
                  <a:cubicBezTo>
                    <a:pt x="129" y="63"/>
                    <a:pt x="129" y="63"/>
                    <a:pt x="129" y="63"/>
                  </a:cubicBezTo>
                  <a:cubicBezTo>
                    <a:pt x="148" y="100"/>
                    <a:pt x="148" y="100"/>
                    <a:pt x="148" y="100"/>
                  </a:cubicBezTo>
                  <a:cubicBezTo>
                    <a:pt x="151" y="107"/>
                    <a:pt x="149" y="115"/>
                    <a:pt x="143" y="120"/>
                  </a:cubicBezTo>
                  <a:cubicBezTo>
                    <a:pt x="130" y="130"/>
                    <a:pt x="120" y="143"/>
                    <a:pt x="111" y="157"/>
                  </a:cubicBezTo>
                  <a:cubicBezTo>
                    <a:pt x="107" y="163"/>
                    <a:pt x="99" y="166"/>
                    <a:pt x="92" y="163"/>
                  </a:cubicBezTo>
                  <a:cubicBezTo>
                    <a:pt x="52" y="149"/>
                    <a:pt x="52" y="149"/>
                    <a:pt x="52" y="149"/>
                  </a:cubicBezTo>
                  <a:cubicBezTo>
                    <a:pt x="38" y="190"/>
                    <a:pt x="38" y="190"/>
                    <a:pt x="38" y="190"/>
                  </a:cubicBezTo>
                  <a:cubicBezTo>
                    <a:pt x="78" y="204"/>
                    <a:pt x="78" y="204"/>
                    <a:pt x="78" y="204"/>
                  </a:cubicBezTo>
                  <a:cubicBezTo>
                    <a:pt x="85" y="206"/>
                    <a:pt x="89" y="213"/>
                    <a:pt x="89" y="221"/>
                  </a:cubicBezTo>
                  <a:cubicBezTo>
                    <a:pt x="87" y="237"/>
                    <a:pt x="88" y="254"/>
                    <a:pt x="92" y="270"/>
                  </a:cubicBezTo>
                  <a:cubicBezTo>
                    <a:pt x="93" y="277"/>
                    <a:pt x="90" y="284"/>
                    <a:pt x="83" y="288"/>
                  </a:cubicBezTo>
                  <a:cubicBezTo>
                    <a:pt x="45" y="306"/>
                    <a:pt x="45" y="306"/>
                    <a:pt x="45" y="306"/>
                  </a:cubicBezTo>
                  <a:cubicBezTo>
                    <a:pt x="64" y="345"/>
                    <a:pt x="64" y="345"/>
                    <a:pt x="64" y="345"/>
                  </a:cubicBezTo>
                  <a:cubicBezTo>
                    <a:pt x="102" y="326"/>
                    <a:pt x="102" y="326"/>
                    <a:pt x="102" y="326"/>
                  </a:cubicBezTo>
                  <a:cubicBezTo>
                    <a:pt x="116" y="355"/>
                    <a:pt x="116" y="355"/>
                    <a:pt x="116" y="355"/>
                  </a:cubicBezTo>
                  <a:cubicBezTo>
                    <a:pt x="64" y="380"/>
                    <a:pt x="64" y="380"/>
                    <a:pt x="64" y="380"/>
                  </a:cubicBezTo>
                  <a:cubicBezTo>
                    <a:pt x="61" y="382"/>
                    <a:pt x="59" y="382"/>
                    <a:pt x="57" y="3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109" name="Freeform 32">
              <a:extLst>
                <a:ext uri="{FF2B5EF4-FFF2-40B4-BE49-F238E27FC236}">
                  <a16:creationId xmlns:a16="http://schemas.microsoft.com/office/drawing/2014/main" id="{DF89DD18-A770-4D93-8F82-83DCEEA42A96}"/>
                </a:ext>
              </a:extLst>
            </p:cNvPr>
            <p:cNvSpPr>
              <a:spLocks noEditPoints="1"/>
            </p:cNvSpPr>
            <p:nvPr/>
          </p:nvSpPr>
          <p:spPr bwMode="auto">
            <a:xfrm>
              <a:off x="121557604" y="113382417"/>
              <a:ext cx="629914" cy="653749"/>
            </a:xfrm>
            <a:custGeom>
              <a:avLst/>
              <a:gdLst>
                <a:gd name="T0" fmla="*/ 92 w 185"/>
                <a:gd name="T1" fmla="*/ 192 h 192"/>
                <a:gd name="T2" fmla="*/ 58 w 185"/>
                <a:gd name="T3" fmla="*/ 185 h 192"/>
                <a:gd name="T4" fmla="*/ 9 w 185"/>
                <a:gd name="T5" fmla="*/ 136 h 192"/>
                <a:gd name="T6" fmla="*/ 9 w 185"/>
                <a:gd name="T7" fmla="*/ 67 h 192"/>
                <a:gd name="T8" fmla="*/ 9 w 185"/>
                <a:gd name="T9" fmla="*/ 67 h 192"/>
                <a:gd name="T10" fmla="*/ 127 w 185"/>
                <a:gd name="T11" fmla="*/ 19 h 192"/>
                <a:gd name="T12" fmla="*/ 176 w 185"/>
                <a:gd name="T13" fmla="*/ 67 h 192"/>
                <a:gd name="T14" fmla="*/ 176 w 185"/>
                <a:gd name="T15" fmla="*/ 136 h 192"/>
                <a:gd name="T16" fmla="*/ 92 w 185"/>
                <a:gd name="T17" fmla="*/ 192 h 192"/>
                <a:gd name="T18" fmla="*/ 39 w 185"/>
                <a:gd name="T19" fmla="*/ 80 h 192"/>
                <a:gd name="T20" fmla="*/ 39 w 185"/>
                <a:gd name="T21" fmla="*/ 124 h 192"/>
                <a:gd name="T22" fmla="*/ 70 w 185"/>
                <a:gd name="T23" fmla="*/ 156 h 192"/>
                <a:gd name="T24" fmla="*/ 146 w 185"/>
                <a:gd name="T25" fmla="*/ 124 h 192"/>
                <a:gd name="T26" fmla="*/ 146 w 185"/>
                <a:gd name="T27" fmla="*/ 80 h 192"/>
                <a:gd name="T28" fmla="*/ 115 w 185"/>
                <a:gd name="T29" fmla="*/ 48 h 192"/>
                <a:gd name="T30" fmla="*/ 39 w 185"/>
                <a:gd name="T31" fmla="*/ 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5" h="192">
                  <a:moveTo>
                    <a:pt x="92" y="192"/>
                  </a:moveTo>
                  <a:cubicBezTo>
                    <a:pt x="81" y="192"/>
                    <a:pt x="69" y="190"/>
                    <a:pt x="58" y="185"/>
                  </a:cubicBezTo>
                  <a:cubicBezTo>
                    <a:pt x="36" y="176"/>
                    <a:pt x="18" y="159"/>
                    <a:pt x="9" y="136"/>
                  </a:cubicBezTo>
                  <a:cubicBezTo>
                    <a:pt x="0" y="114"/>
                    <a:pt x="0" y="90"/>
                    <a:pt x="9" y="67"/>
                  </a:cubicBezTo>
                  <a:cubicBezTo>
                    <a:pt x="9" y="67"/>
                    <a:pt x="9" y="67"/>
                    <a:pt x="9" y="67"/>
                  </a:cubicBezTo>
                  <a:cubicBezTo>
                    <a:pt x="28" y="22"/>
                    <a:pt x="81" y="0"/>
                    <a:pt x="127" y="19"/>
                  </a:cubicBezTo>
                  <a:cubicBezTo>
                    <a:pt x="149" y="28"/>
                    <a:pt x="166" y="45"/>
                    <a:pt x="176" y="67"/>
                  </a:cubicBezTo>
                  <a:cubicBezTo>
                    <a:pt x="185" y="90"/>
                    <a:pt x="185" y="114"/>
                    <a:pt x="176" y="136"/>
                  </a:cubicBezTo>
                  <a:cubicBezTo>
                    <a:pt x="161" y="171"/>
                    <a:pt x="128" y="192"/>
                    <a:pt x="92" y="192"/>
                  </a:cubicBezTo>
                  <a:close/>
                  <a:moveTo>
                    <a:pt x="39" y="80"/>
                  </a:moveTo>
                  <a:cubicBezTo>
                    <a:pt x="33" y="94"/>
                    <a:pt x="33" y="110"/>
                    <a:pt x="39" y="124"/>
                  </a:cubicBezTo>
                  <a:cubicBezTo>
                    <a:pt x="45" y="138"/>
                    <a:pt x="56" y="150"/>
                    <a:pt x="70" y="156"/>
                  </a:cubicBezTo>
                  <a:cubicBezTo>
                    <a:pt x="100" y="168"/>
                    <a:pt x="134" y="154"/>
                    <a:pt x="146" y="124"/>
                  </a:cubicBezTo>
                  <a:cubicBezTo>
                    <a:pt x="152" y="110"/>
                    <a:pt x="152" y="94"/>
                    <a:pt x="146" y="80"/>
                  </a:cubicBezTo>
                  <a:cubicBezTo>
                    <a:pt x="140" y="65"/>
                    <a:pt x="129" y="54"/>
                    <a:pt x="115" y="48"/>
                  </a:cubicBezTo>
                  <a:cubicBezTo>
                    <a:pt x="85" y="36"/>
                    <a:pt x="51" y="50"/>
                    <a:pt x="3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grpSp>
      <p:sp>
        <p:nvSpPr>
          <p:cNvPr id="110" name="TextBox 109">
            <a:extLst>
              <a:ext uri="{FF2B5EF4-FFF2-40B4-BE49-F238E27FC236}">
                <a16:creationId xmlns:a16="http://schemas.microsoft.com/office/drawing/2014/main" id="{F19A5E94-6709-46A5-8AB9-8F350E6626EF}"/>
              </a:ext>
            </a:extLst>
          </p:cNvPr>
          <p:cNvSpPr txBox="1"/>
          <p:nvPr/>
        </p:nvSpPr>
        <p:spPr>
          <a:xfrm>
            <a:off x="8594138" y="2193500"/>
            <a:ext cx="4038483" cy="379718"/>
          </a:xfrm>
          <a:prstGeom prst="rect">
            <a:avLst/>
          </a:prstGeom>
          <a:solidFill>
            <a:srgbClr val="D5E9F1"/>
          </a:solidFill>
          <a:ln w="19050">
            <a:solidFill>
              <a:schemeClr val="accent1"/>
            </a:solidFill>
            <a:miter lim="800000"/>
          </a:ln>
        </p:spPr>
        <p:txBody>
          <a:bodyPr wrap="square" rtlCol="0" anchor="ctr" anchorCtr="0">
            <a:noAutofit/>
          </a:bodyPr>
          <a:lstStyle/>
          <a:p>
            <a:pPr defTabSz="950175">
              <a:spcBef>
                <a:spcPct val="0"/>
              </a:spcBef>
            </a:pPr>
            <a:r>
              <a:rPr lang="en-AU" sz="2000" dirty="0">
                <a:latin typeface="Montserrat Light" panose="00000400000000000000" pitchFamily="2" charset="0"/>
                <a:ea typeface="+mj-ea"/>
                <a:cs typeface="+mj-cs"/>
              </a:rPr>
              <a:t>GOVERNANCE</a:t>
            </a:r>
            <a:endParaRPr lang="en-AU" sz="2220" dirty="0">
              <a:latin typeface="Montserrat Light" panose="00000400000000000000" pitchFamily="2" charset="0"/>
              <a:ea typeface="+mj-ea"/>
              <a:cs typeface="+mj-cs"/>
            </a:endParaRPr>
          </a:p>
        </p:txBody>
      </p:sp>
      <p:sp>
        <p:nvSpPr>
          <p:cNvPr id="114" name="Oval 113">
            <a:extLst>
              <a:ext uri="{FF2B5EF4-FFF2-40B4-BE49-F238E27FC236}">
                <a16:creationId xmlns:a16="http://schemas.microsoft.com/office/drawing/2014/main" id="{C6B2C6D0-3685-4304-8E57-D41C5C24DE27}"/>
              </a:ext>
            </a:extLst>
          </p:cNvPr>
          <p:cNvSpPr/>
          <p:nvPr/>
        </p:nvSpPr>
        <p:spPr>
          <a:xfrm>
            <a:off x="12051385" y="2104912"/>
            <a:ext cx="558850" cy="558850"/>
          </a:xfrm>
          <a:prstGeom prst="ellipse">
            <a:avLst/>
          </a:prstGeom>
          <a:solidFill>
            <a:srgbClr val="364985"/>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79" name="Group 10">
            <a:extLst>
              <a:ext uri="{FF2B5EF4-FFF2-40B4-BE49-F238E27FC236}">
                <a16:creationId xmlns:a16="http://schemas.microsoft.com/office/drawing/2014/main" id="{0E7F1993-454B-419E-952D-5FDDD9667B58}"/>
              </a:ext>
            </a:extLst>
          </p:cNvPr>
          <p:cNvGrpSpPr>
            <a:grpSpLocks/>
          </p:cNvGrpSpPr>
          <p:nvPr/>
        </p:nvGrpSpPr>
        <p:grpSpPr bwMode="auto">
          <a:xfrm>
            <a:off x="3615507" y="5781718"/>
            <a:ext cx="398701" cy="426383"/>
            <a:chOff x="109757605" y="108918696"/>
            <a:chExt cx="865169" cy="864289"/>
          </a:xfrm>
          <a:solidFill>
            <a:schemeClr val="bg1"/>
          </a:solidFill>
        </p:grpSpPr>
        <p:sp>
          <p:nvSpPr>
            <p:cNvPr id="80" name="Freeform 11">
              <a:extLst>
                <a:ext uri="{FF2B5EF4-FFF2-40B4-BE49-F238E27FC236}">
                  <a16:creationId xmlns:a16="http://schemas.microsoft.com/office/drawing/2014/main" id="{F79193D1-0D94-4AA0-907B-F81335968D63}"/>
                </a:ext>
              </a:extLst>
            </p:cNvPr>
            <p:cNvSpPr>
              <a:spLocks/>
            </p:cNvSpPr>
            <p:nvPr/>
          </p:nvSpPr>
          <p:spPr bwMode="auto">
            <a:xfrm>
              <a:off x="110392357" y="109427205"/>
              <a:ext cx="210995" cy="278091"/>
            </a:xfrm>
            <a:custGeom>
              <a:avLst/>
              <a:gdLst>
                <a:gd name="T0" fmla="*/ 0 w 239"/>
                <a:gd name="T1" fmla="*/ 287 h 315"/>
                <a:gd name="T2" fmla="*/ 16 w 239"/>
                <a:gd name="T3" fmla="*/ 315 h 315"/>
                <a:gd name="T4" fmla="*/ 239 w 239"/>
                <a:gd name="T5" fmla="*/ 5 h 315"/>
                <a:gd name="T6" fmla="*/ 207 w 239"/>
                <a:gd name="T7" fmla="*/ 0 h 315"/>
                <a:gd name="T8" fmla="*/ 0 w 239"/>
                <a:gd name="T9" fmla="*/ 287 h 315"/>
              </a:gdLst>
              <a:ahLst/>
              <a:cxnLst>
                <a:cxn ang="0">
                  <a:pos x="T0" y="T1"/>
                </a:cxn>
                <a:cxn ang="0">
                  <a:pos x="T2" y="T3"/>
                </a:cxn>
                <a:cxn ang="0">
                  <a:pos x="T4" y="T5"/>
                </a:cxn>
                <a:cxn ang="0">
                  <a:pos x="T6" y="T7"/>
                </a:cxn>
                <a:cxn ang="0">
                  <a:pos x="T8" y="T9"/>
                </a:cxn>
              </a:cxnLst>
              <a:rect l="0" t="0" r="r" b="b"/>
              <a:pathLst>
                <a:path w="239" h="315">
                  <a:moveTo>
                    <a:pt x="0" y="287"/>
                  </a:moveTo>
                  <a:cubicBezTo>
                    <a:pt x="16" y="315"/>
                    <a:pt x="16" y="315"/>
                    <a:pt x="16" y="315"/>
                  </a:cubicBezTo>
                  <a:cubicBezTo>
                    <a:pt x="137" y="248"/>
                    <a:pt x="219" y="135"/>
                    <a:pt x="239" y="5"/>
                  </a:cubicBezTo>
                  <a:cubicBezTo>
                    <a:pt x="207" y="0"/>
                    <a:pt x="207" y="0"/>
                    <a:pt x="207" y="0"/>
                  </a:cubicBezTo>
                  <a:cubicBezTo>
                    <a:pt x="189" y="120"/>
                    <a:pt x="113" y="224"/>
                    <a:pt x="0" y="2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12">
              <a:extLst>
                <a:ext uri="{FF2B5EF4-FFF2-40B4-BE49-F238E27FC236}">
                  <a16:creationId xmlns:a16="http://schemas.microsoft.com/office/drawing/2014/main" id="{111DB58F-3C23-46BB-A339-734F22BCFC63}"/>
                </a:ext>
              </a:extLst>
            </p:cNvPr>
            <p:cNvSpPr>
              <a:spLocks/>
            </p:cNvSpPr>
            <p:nvPr/>
          </p:nvSpPr>
          <p:spPr bwMode="auto">
            <a:xfrm>
              <a:off x="109777027" y="109427205"/>
              <a:ext cx="210996" cy="278091"/>
            </a:xfrm>
            <a:custGeom>
              <a:avLst/>
              <a:gdLst>
                <a:gd name="T0" fmla="*/ 32 w 239"/>
                <a:gd name="T1" fmla="*/ 0 h 315"/>
                <a:gd name="T2" fmla="*/ 0 w 239"/>
                <a:gd name="T3" fmla="*/ 5 h 315"/>
                <a:gd name="T4" fmla="*/ 223 w 239"/>
                <a:gd name="T5" fmla="*/ 315 h 315"/>
                <a:gd name="T6" fmla="*/ 239 w 239"/>
                <a:gd name="T7" fmla="*/ 287 h 315"/>
                <a:gd name="T8" fmla="*/ 32 w 239"/>
                <a:gd name="T9" fmla="*/ 0 h 315"/>
              </a:gdLst>
              <a:ahLst/>
              <a:cxnLst>
                <a:cxn ang="0">
                  <a:pos x="T0" y="T1"/>
                </a:cxn>
                <a:cxn ang="0">
                  <a:pos x="T2" y="T3"/>
                </a:cxn>
                <a:cxn ang="0">
                  <a:pos x="T4" y="T5"/>
                </a:cxn>
                <a:cxn ang="0">
                  <a:pos x="T6" y="T7"/>
                </a:cxn>
                <a:cxn ang="0">
                  <a:pos x="T8" y="T9"/>
                </a:cxn>
              </a:cxnLst>
              <a:rect l="0" t="0" r="r" b="b"/>
              <a:pathLst>
                <a:path w="239" h="315">
                  <a:moveTo>
                    <a:pt x="32" y="0"/>
                  </a:moveTo>
                  <a:cubicBezTo>
                    <a:pt x="0" y="5"/>
                    <a:pt x="0" y="5"/>
                    <a:pt x="0" y="5"/>
                  </a:cubicBezTo>
                  <a:cubicBezTo>
                    <a:pt x="20" y="135"/>
                    <a:pt x="101" y="248"/>
                    <a:pt x="223" y="315"/>
                  </a:cubicBezTo>
                  <a:cubicBezTo>
                    <a:pt x="239" y="287"/>
                    <a:pt x="239" y="287"/>
                    <a:pt x="239" y="287"/>
                  </a:cubicBezTo>
                  <a:cubicBezTo>
                    <a:pt x="126" y="224"/>
                    <a:pt x="50" y="120"/>
                    <a:pt x="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0" name="Freeform 13">
              <a:extLst>
                <a:ext uri="{FF2B5EF4-FFF2-40B4-BE49-F238E27FC236}">
                  <a16:creationId xmlns:a16="http://schemas.microsoft.com/office/drawing/2014/main" id="{0CD4734A-BBED-4681-88B1-18E4A98FEC6D}"/>
                </a:ext>
              </a:extLst>
            </p:cNvPr>
            <p:cNvSpPr>
              <a:spLocks/>
            </p:cNvSpPr>
            <p:nvPr/>
          </p:nvSpPr>
          <p:spPr bwMode="auto">
            <a:xfrm>
              <a:off x="110004796" y="108918696"/>
              <a:ext cx="370787" cy="70627"/>
            </a:xfrm>
            <a:custGeom>
              <a:avLst/>
              <a:gdLst>
                <a:gd name="T0" fmla="*/ 210 w 420"/>
                <a:gd name="T1" fmla="*/ 32 h 80"/>
                <a:gd name="T2" fmla="*/ 405 w 420"/>
                <a:gd name="T3" fmla="*/ 80 h 80"/>
                <a:gd name="T4" fmla="*/ 420 w 420"/>
                <a:gd name="T5" fmla="*/ 52 h 80"/>
                <a:gd name="T6" fmla="*/ 210 w 420"/>
                <a:gd name="T7" fmla="*/ 0 h 80"/>
                <a:gd name="T8" fmla="*/ 0 w 420"/>
                <a:gd name="T9" fmla="*/ 52 h 80"/>
                <a:gd name="T10" fmla="*/ 15 w 420"/>
                <a:gd name="T11" fmla="*/ 80 h 80"/>
                <a:gd name="T12" fmla="*/ 210 w 420"/>
                <a:gd name="T13" fmla="*/ 32 h 80"/>
              </a:gdLst>
              <a:ahLst/>
              <a:cxnLst>
                <a:cxn ang="0">
                  <a:pos x="T0" y="T1"/>
                </a:cxn>
                <a:cxn ang="0">
                  <a:pos x="T2" y="T3"/>
                </a:cxn>
                <a:cxn ang="0">
                  <a:pos x="T4" y="T5"/>
                </a:cxn>
                <a:cxn ang="0">
                  <a:pos x="T6" y="T7"/>
                </a:cxn>
                <a:cxn ang="0">
                  <a:pos x="T8" y="T9"/>
                </a:cxn>
                <a:cxn ang="0">
                  <a:pos x="T10" y="T11"/>
                </a:cxn>
                <a:cxn ang="0">
                  <a:pos x="T12" y="T13"/>
                </a:cxn>
              </a:cxnLst>
              <a:rect l="0" t="0" r="r" b="b"/>
              <a:pathLst>
                <a:path w="420" h="80">
                  <a:moveTo>
                    <a:pt x="210" y="32"/>
                  </a:moveTo>
                  <a:cubicBezTo>
                    <a:pt x="278" y="32"/>
                    <a:pt x="344" y="48"/>
                    <a:pt x="405" y="80"/>
                  </a:cubicBezTo>
                  <a:cubicBezTo>
                    <a:pt x="420" y="52"/>
                    <a:pt x="420" y="52"/>
                    <a:pt x="420" y="52"/>
                  </a:cubicBezTo>
                  <a:cubicBezTo>
                    <a:pt x="354" y="17"/>
                    <a:pt x="284" y="0"/>
                    <a:pt x="210" y="0"/>
                  </a:cubicBezTo>
                  <a:cubicBezTo>
                    <a:pt x="136" y="0"/>
                    <a:pt x="66" y="17"/>
                    <a:pt x="0" y="52"/>
                  </a:cubicBezTo>
                  <a:cubicBezTo>
                    <a:pt x="15" y="80"/>
                    <a:pt x="15" y="80"/>
                    <a:pt x="15" y="80"/>
                  </a:cubicBezTo>
                  <a:cubicBezTo>
                    <a:pt x="76" y="48"/>
                    <a:pt x="141" y="32"/>
                    <a:pt x="21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3" name="Freeform 14">
              <a:extLst>
                <a:ext uri="{FF2B5EF4-FFF2-40B4-BE49-F238E27FC236}">
                  <a16:creationId xmlns:a16="http://schemas.microsoft.com/office/drawing/2014/main" id="{9CEA9FA8-A92A-44CD-BB40-32D18A31EEE9}"/>
                </a:ext>
              </a:extLst>
            </p:cNvPr>
            <p:cNvSpPr>
              <a:spLocks noEditPoints="1"/>
            </p:cNvSpPr>
            <p:nvPr/>
          </p:nvSpPr>
          <p:spPr bwMode="auto">
            <a:xfrm>
              <a:off x="110327910" y="108994620"/>
              <a:ext cx="294864" cy="389327"/>
            </a:xfrm>
            <a:custGeom>
              <a:avLst/>
              <a:gdLst>
                <a:gd name="T0" fmla="*/ 231 w 334"/>
                <a:gd name="T1" fmla="*/ 226 h 441"/>
                <a:gd name="T2" fmla="*/ 269 w 334"/>
                <a:gd name="T3" fmla="*/ 154 h 441"/>
                <a:gd name="T4" fmla="*/ 269 w 334"/>
                <a:gd name="T5" fmla="*/ 93 h 441"/>
                <a:gd name="T6" fmla="*/ 167 w 334"/>
                <a:gd name="T7" fmla="*/ 0 h 441"/>
                <a:gd name="T8" fmla="*/ 65 w 334"/>
                <a:gd name="T9" fmla="*/ 93 h 441"/>
                <a:gd name="T10" fmla="*/ 65 w 334"/>
                <a:gd name="T11" fmla="*/ 154 h 441"/>
                <a:gd name="T12" fmla="*/ 103 w 334"/>
                <a:gd name="T13" fmla="*/ 226 h 441"/>
                <a:gd name="T14" fmla="*/ 0 w 334"/>
                <a:gd name="T15" fmla="*/ 308 h 441"/>
                <a:gd name="T16" fmla="*/ 0 w 334"/>
                <a:gd name="T17" fmla="*/ 390 h 441"/>
                <a:gd name="T18" fmla="*/ 7 w 334"/>
                <a:gd name="T19" fmla="*/ 395 h 441"/>
                <a:gd name="T20" fmla="*/ 167 w 334"/>
                <a:gd name="T21" fmla="*/ 441 h 441"/>
                <a:gd name="T22" fmla="*/ 327 w 334"/>
                <a:gd name="T23" fmla="*/ 395 h 441"/>
                <a:gd name="T24" fmla="*/ 334 w 334"/>
                <a:gd name="T25" fmla="*/ 390 h 441"/>
                <a:gd name="T26" fmla="*/ 334 w 334"/>
                <a:gd name="T27" fmla="*/ 308 h 441"/>
                <a:gd name="T28" fmla="*/ 231 w 334"/>
                <a:gd name="T29" fmla="*/ 226 h 441"/>
                <a:gd name="T30" fmla="*/ 97 w 334"/>
                <a:gd name="T31" fmla="*/ 154 h 441"/>
                <a:gd name="T32" fmla="*/ 97 w 334"/>
                <a:gd name="T33" fmla="*/ 93 h 441"/>
                <a:gd name="T34" fmla="*/ 167 w 334"/>
                <a:gd name="T35" fmla="*/ 32 h 441"/>
                <a:gd name="T36" fmla="*/ 237 w 334"/>
                <a:gd name="T37" fmla="*/ 93 h 441"/>
                <a:gd name="T38" fmla="*/ 237 w 334"/>
                <a:gd name="T39" fmla="*/ 154 h 441"/>
                <a:gd name="T40" fmla="*/ 167 w 334"/>
                <a:gd name="T41" fmla="*/ 215 h 441"/>
                <a:gd name="T42" fmla="*/ 97 w 334"/>
                <a:gd name="T43" fmla="*/ 154 h 441"/>
                <a:gd name="T44" fmla="*/ 302 w 334"/>
                <a:gd name="T45" fmla="*/ 373 h 441"/>
                <a:gd name="T46" fmla="*/ 167 w 334"/>
                <a:gd name="T47" fmla="*/ 409 h 441"/>
                <a:gd name="T48" fmla="*/ 32 w 334"/>
                <a:gd name="T49" fmla="*/ 373 h 441"/>
                <a:gd name="T50" fmla="*/ 32 w 334"/>
                <a:gd name="T51" fmla="*/ 308 h 441"/>
                <a:gd name="T52" fmla="*/ 167 w 334"/>
                <a:gd name="T53" fmla="*/ 247 h 441"/>
                <a:gd name="T54" fmla="*/ 302 w 334"/>
                <a:gd name="T55" fmla="*/ 308 h 441"/>
                <a:gd name="T56" fmla="*/ 302 w 334"/>
                <a:gd name="T57" fmla="*/ 373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4" h="441">
                  <a:moveTo>
                    <a:pt x="231" y="226"/>
                  </a:moveTo>
                  <a:cubicBezTo>
                    <a:pt x="254" y="208"/>
                    <a:pt x="269" y="182"/>
                    <a:pt x="269" y="154"/>
                  </a:cubicBezTo>
                  <a:cubicBezTo>
                    <a:pt x="269" y="93"/>
                    <a:pt x="269" y="93"/>
                    <a:pt x="269" y="93"/>
                  </a:cubicBezTo>
                  <a:cubicBezTo>
                    <a:pt x="269" y="43"/>
                    <a:pt x="222" y="0"/>
                    <a:pt x="167" y="0"/>
                  </a:cubicBezTo>
                  <a:cubicBezTo>
                    <a:pt x="112" y="0"/>
                    <a:pt x="65" y="43"/>
                    <a:pt x="65" y="93"/>
                  </a:cubicBezTo>
                  <a:cubicBezTo>
                    <a:pt x="65" y="154"/>
                    <a:pt x="65" y="154"/>
                    <a:pt x="65" y="154"/>
                  </a:cubicBezTo>
                  <a:cubicBezTo>
                    <a:pt x="65" y="182"/>
                    <a:pt x="80" y="208"/>
                    <a:pt x="103" y="226"/>
                  </a:cubicBezTo>
                  <a:cubicBezTo>
                    <a:pt x="49" y="242"/>
                    <a:pt x="0" y="275"/>
                    <a:pt x="0" y="308"/>
                  </a:cubicBezTo>
                  <a:cubicBezTo>
                    <a:pt x="0" y="390"/>
                    <a:pt x="0" y="390"/>
                    <a:pt x="0" y="390"/>
                  </a:cubicBezTo>
                  <a:cubicBezTo>
                    <a:pt x="7" y="395"/>
                    <a:pt x="7" y="395"/>
                    <a:pt x="7" y="395"/>
                  </a:cubicBezTo>
                  <a:cubicBezTo>
                    <a:pt x="67" y="435"/>
                    <a:pt x="119" y="441"/>
                    <a:pt x="167" y="441"/>
                  </a:cubicBezTo>
                  <a:cubicBezTo>
                    <a:pt x="215" y="441"/>
                    <a:pt x="267" y="435"/>
                    <a:pt x="327" y="395"/>
                  </a:cubicBezTo>
                  <a:cubicBezTo>
                    <a:pt x="334" y="390"/>
                    <a:pt x="334" y="390"/>
                    <a:pt x="334" y="390"/>
                  </a:cubicBezTo>
                  <a:cubicBezTo>
                    <a:pt x="334" y="308"/>
                    <a:pt x="334" y="308"/>
                    <a:pt x="334" y="308"/>
                  </a:cubicBezTo>
                  <a:cubicBezTo>
                    <a:pt x="334" y="275"/>
                    <a:pt x="285" y="242"/>
                    <a:pt x="231" y="226"/>
                  </a:cubicBezTo>
                  <a:close/>
                  <a:moveTo>
                    <a:pt x="97" y="154"/>
                  </a:moveTo>
                  <a:cubicBezTo>
                    <a:pt x="97" y="93"/>
                    <a:pt x="97" y="93"/>
                    <a:pt x="97" y="93"/>
                  </a:cubicBezTo>
                  <a:cubicBezTo>
                    <a:pt x="97" y="61"/>
                    <a:pt x="130" y="32"/>
                    <a:pt x="167" y="32"/>
                  </a:cubicBezTo>
                  <a:cubicBezTo>
                    <a:pt x="204" y="32"/>
                    <a:pt x="237" y="61"/>
                    <a:pt x="237" y="93"/>
                  </a:cubicBezTo>
                  <a:cubicBezTo>
                    <a:pt x="237" y="154"/>
                    <a:pt x="237" y="154"/>
                    <a:pt x="237" y="154"/>
                  </a:cubicBezTo>
                  <a:cubicBezTo>
                    <a:pt x="237" y="186"/>
                    <a:pt x="204" y="215"/>
                    <a:pt x="167" y="215"/>
                  </a:cubicBezTo>
                  <a:cubicBezTo>
                    <a:pt x="130" y="215"/>
                    <a:pt x="97" y="186"/>
                    <a:pt x="97" y="154"/>
                  </a:cubicBezTo>
                  <a:close/>
                  <a:moveTo>
                    <a:pt x="302" y="373"/>
                  </a:moveTo>
                  <a:cubicBezTo>
                    <a:pt x="255" y="403"/>
                    <a:pt x="214" y="409"/>
                    <a:pt x="167" y="409"/>
                  </a:cubicBezTo>
                  <a:cubicBezTo>
                    <a:pt x="120" y="409"/>
                    <a:pt x="79" y="403"/>
                    <a:pt x="32" y="373"/>
                  </a:cubicBezTo>
                  <a:cubicBezTo>
                    <a:pt x="32" y="308"/>
                    <a:pt x="32" y="308"/>
                    <a:pt x="32" y="308"/>
                  </a:cubicBezTo>
                  <a:cubicBezTo>
                    <a:pt x="32" y="292"/>
                    <a:pt x="101" y="247"/>
                    <a:pt x="167" y="247"/>
                  </a:cubicBezTo>
                  <a:cubicBezTo>
                    <a:pt x="233" y="247"/>
                    <a:pt x="302" y="292"/>
                    <a:pt x="302" y="308"/>
                  </a:cubicBezTo>
                  <a:lnTo>
                    <a:pt x="302" y="3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1" name="Freeform 15">
              <a:extLst>
                <a:ext uri="{FF2B5EF4-FFF2-40B4-BE49-F238E27FC236}">
                  <a16:creationId xmlns:a16="http://schemas.microsoft.com/office/drawing/2014/main" id="{441E9E67-88F2-4BD2-8581-020FF06CE7FA}"/>
                </a:ext>
              </a:extLst>
            </p:cNvPr>
            <p:cNvSpPr>
              <a:spLocks noEditPoints="1"/>
            </p:cNvSpPr>
            <p:nvPr/>
          </p:nvSpPr>
          <p:spPr bwMode="auto">
            <a:xfrm>
              <a:off x="110042758" y="109393658"/>
              <a:ext cx="294863" cy="389327"/>
            </a:xfrm>
            <a:custGeom>
              <a:avLst/>
              <a:gdLst>
                <a:gd name="T0" fmla="*/ 231 w 334"/>
                <a:gd name="T1" fmla="*/ 226 h 441"/>
                <a:gd name="T2" fmla="*/ 269 w 334"/>
                <a:gd name="T3" fmla="*/ 154 h 441"/>
                <a:gd name="T4" fmla="*/ 269 w 334"/>
                <a:gd name="T5" fmla="*/ 94 h 441"/>
                <a:gd name="T6" fmla="*/ 167 w 334"/>
                <a:gd name="T7" fmla="*/ 0 h 441"/>
                <a:gd name="T8" fmla="*/ 65 w 334"/>
                <a:gd name="T9" fmla="*/ 94 h 441"/>
                <a:gd name="T10" fmla="*/ 65 w 334"/>
                <a:gd name="T11" fmla="*/ 154 h 441"/>
                <a:gd name="T12" fmla="*/ 103 w 334"/>
                <a:gd name="T13" fmla="*/ 226 h 441"/>
                <a:gd name="T14" fmla="*/ 0 w 334"/>
                <a:gd name="T15" fmla="*/ 308 h 441"/>
                <a:gd name="T16" fmla="*/ 0 w 334"/>
                <a:gd name="T17" fmla="*/ 390 h 441"/>
                <a:gd name="T18" fmla="*/ 6 w 334"/>
                <a:gd name="T19" fmla="*/ 395 h 441"/>
                <a:gd name="T20" fmla="*/ 167 w 334"/>
                <a:gd name="T21" fmla="*/ 441 h 441"/>
                <a:gd name="T22" fmla="*/ 328 w 334"/>
                <a:gd name="T23" fmla="*/ 395 h 441"/>
                <a:gd name="T24" fmla="*/ 334 w 334"/>
                <a:gd name="T25" fmla="*/ 390 h 441"/>
                <a:gd name="T26" fmla="*/ 334 w 334"/>
                <a:gd name="T27" fmla="*/ 308 h 441"/>
                <a:gd name="T28" fmla="*/ 231 w 334"/>
                <a:gd name="T29" fmla="*/ 226 h 441"/>
                <a:gd name="T30" fmla="*/ 97 w 334"/>
                <a:gd name="T31" fmla="*/ 154 h 441"/>
                <a:gd name="T32" fmla="*/ 97 w 334"/>
                <a:gd name="T33" fmla="*/ 94 h 441"/>
                <a:gd name="T34" fmla="*/ 167 w 334"/>
                <a:gd name="T35" fmla="*/ 32 h 441"/>
                <a:gd name="T36" fmla="*/ 237 w 334"/>
                <a:gd name="T37" fmla="*/ 94 h 441"/>
                <a:gd name="T38" fmla="*/ 237 w 334"/>
                <a:gd name="T39" fmla="*/ 154 h 441"/>
                <a:gd name="T40" fmla="*/ 167 w 334"/>
                <a:gd name="T41" fmla="*/ 215 h 441"/>
                <a:gd name="T42" fmla="*/ 97 w 334"/>
                <a:gd name="T43" fmla="*/ 154 h 441"/>
                <a:gd name="T44" fmla="*/ 302 w 334"/>
                <a:gd name="T45" fmla="*/ 374 h 441"/>
                <a:gd name="T46" fmla="*/ 167 w 334"/>
                <a:gd name="T47" fmla="*/ 409 h 441"/>
                <a:gd name="T48" fmla="*/ 32 w 334"/>
                <a:gd name="T49" fmla="*/ 374 h 441"/>
                <a:gd name="T50" fmla="*/ 32 w 334"/>
                <a:gd name="T51" fmla="*/ 308 h 441"/>
                <a:gd name="T52" fmla="*/ 167 w 334"/>
                <a:gd name="T53" fmla="*/ 247 h 441"/>
                <a:gd name="T54" fmla="*/ 302 w 334"/>
                <a:gd name="T55" fmla="*/ 308 h 441"/>
                <a:gd name="T56" fmla="*/ 302 w 334"/>
                <a:gd name="T57" fmla="*/ 374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4" h="441">
                  <a:moveTo>
                    <a:pt x="231" y="226"/>
                  </a:moveTo>
                  <a:cubicBezTo>
                    <a:pt x="254" y="209"/>
                    <a:pt x="269" y="183"/>
                    <a:pt x="269" y="154"/>
                  </a:cubicBezTo>
                  <a:cubicBezTo>
                    <a:pt x="269" y="94"/>
                    <a:pt x="269" y="94"/>
                    <a:pt x="269" y="94"/>
                  </a:cubicBezTo>
                  <a:cubicBezTo>
                    <a:pt x="269" y="43"/>
                    <a:pt x="222" y="0"/>
                    <a:pt x="167" y="0"/>
                  </a:cubicBezTo>
                  <a:cubicBezTo>
                    <a:pt x="112" y="0"/>
                    <a:pt x="65" y="43"/>
                    <a:pt x="65" y="94"/>
                  </a:cubicBezTo>
                  <a:cubicBezTo>
                    <a:pt x="65" y="154"/>
                    <a:pt x="65" y="154"/>
                    <a:pt x="65" y="154"/>
                  </a:cubicBezTo>
                  <a:cubicBezTo>
                    <a:pt x="65" y="183"/>
                    <a:pt x="80" y="209"/>
                    <a:pt x="103" y="226"/>
                  </a:cubicBezTo>
                  <a:cubicBezTo>
                    <a:pt x="49" y="242"/>
                    <a:pt x="0" y="275"/>
                    <a:pt x="0" y="308"/>
                  </a:cubicBezTo>
                  <a:cubicBezTo>
                    <a:pt x="0" y="390"/>
                    <a:pt x="0" y="390"/>
                    <a:pt x="0" y="390"/>
                  </a:cubicBezTo>
                  <a:cubicBezTo>
                    <a:pt x="6" y="395"/>
                    <a:pt x="6" y="395"/>
                    <a:pt x="6" y="395"/>
                  </a:cubicBezTo>
                  <a:cubicBezTo>
                    <a:pt x="58" y="436"/>
                    <a:pt x="123" y="441"/>
                    <a:pt x="167" y="441"/>
                  </a:cubicBezTo>
                  <a:cubicBezTo>
                    <a:pt x="211" y="441"/>
                    <a:pt x="276" y="436"/>
                    <a:pt x="328" y="395"/>
                  </a:cubicBezTo>
                  <a:cubicBezTo>
                    <a:pt x="334" y="390"/>
                    <a:pt x="334" y="390"/>
                    <a:pt x="334" y="390"/>
                  </a:cubicBezTo>
                  <a:cubicBezTo>
                    <a:pt x="334" y="308"/>
                    <a:pt x="334" y="308"/>
                    <a:pt x="334" y="308"/>
                  </a:cubicBezTo>
                  <a:cubicBezTo>
                    <a:pt x="334" y="275"/>
                    <a:pt x="285" y="242"/>
                    <a:pt x="231" y="226"/>
                  </a:cubicBezTo>
                  <a:close/>
                  <a:moveTo>
                    <a:pt x="97" y="154"/>
                  </a:moveTo>
                  <a:cubicBezTo>
                    <a:pt x="97" y="94"/>
                    <a:pt x="97" y="94"/>
                    <a:pt x="97" y="94"/>
                  </a:cubicBezTo>
                  <a:cubicBezTo>
                    <a:pt x="97" y="61"/>
                    <a:pt x="130" y="32"/>
                    <a:pt x="167" y="32"/>
                  </a:cubicBezTo>
                  <a:cubicBezTo>
                    <a:pt x="204" y="32"/>
                    <a:pt x="237" y="61"/>
                    <a:pt x="237" y="94"/>
                  </a:cubicBezTo>
                  <a:cubicBezTo>
                    <a:pt x="237" y="154"/>
                    <a:pt x="237" y="154"/>
                    <a:pt x="237" y="154"/>
                  </a:cubicBezTo>
                  <a:cubicBezTo>
                    <a:pt x="237" y="187"/>
                    <a:pt x="204" y="215"/>
                    <a:pt x="167" y="215"/>
                  </a:cubicBezTo>
                  <a:cubicBezTo>
                    <a:pt x="130" y="215"/>
                    <a:pt x="97" y="187"/>
                    <a:pt x="97" y="154"/>
                  </a:cubicBezTo>
                  <a:close/>
                  <a:moveTo>
                    <a:pt x="302" y="374"/>
                  </a:moveTo>
                  <a:cubicBezTo>
                    <a:pt x="269" y="398"/>
                    <a:pt x="227" y="409"/>
                    <a:pt x="167" y="409"/>
                  </a:cubicBezTo>
                  <a:cubicBezTo>
                    <a:pt x="107" y="409"/>
                    <a:pt x="65" y="398"/>
                    <a:pt x="32" y="374"/>
                  </a:cubicBezTo>
                  <a:cubicBezTo>
                    <a:pt x="32" y="308"/>
                    <a:pt x="32" y="308"/>
                    <a:pt x="32" y="308"/>
                  </a:cubicBezTo>
                  <a:cubicBezTo>
                    <a:pt x="32" y="292"/>
                    <a:pt x="101" y="247"/>
                    <a:pt x="167" y="247"/>
                  </a:cubicBezTo>
                  <a:cubicBezTo>
                    <a:pt x="233" y="247"/>
                    <a:pt x="302" y="292"/>
                    <a:pt x="302" y="308"/>
                  </a:cubicBezTo>
                  <a:lnTo>
                    <a:pt x="302" y="3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2" name="Freeform 16">
              <a:extLst>
                <a:ext uri="{FF2B5EF4-FFF2-40B4-BE49-F238E27FC236}">
                  <a16:creationId xmlns:a16="http://schemas.microsoft.com/office/drawing/2014/main" id="{41982DFF-8AD3-49C9-BAAD-63E659F767C0}"/>
                </a:ext>
              </a:extLst>
            </p:cNvPr>
            <p:cNvSpPr>
              <a:spLocks noEditPoints="1"/>
            </p:cNvSpPr>
            <p:nvPr/>
          </p:nvSpPr>
          <p:spPr bwMode="auto">
            <a:xfrm>
              <a:off x="109757605" y="108994620"/>
              <a:ext cx="294864" cy="389327"/>
            </a:xfrm>
            <a:custGeom>
              <a:avLst/>
              <a:gdLst>
                <a:gd name="T0" fmla="*/ 327 w 334"/>
                <a:gd name="T1" fmla="*/ 395 h 441"/>
                <a:gd name="T2" fmla="*/ 334 w 334"/>
                <a:gd name="T3" fmla="*/ 390 h 441"/>
                <a:gd name="T4" fmla="*/ 334 w 334"/>
                <a:gd name="T5" fmla="*/ 308 h 441"/>
                <a:gd name="T6" fmla="*/ 231 w 334"/>
                <a:gd name="T7" fmla="*/ 226 h 441"/>
                <a:gd name="T8" fmla="*/ 269 w 334"/>
                <a:gd name="T9" fmla="*/ 154 h 441"/>
                <a:gd name="T10" fmla="*/ 269 w 334"/>
                <a:gd name="T11" fmla="*/ 93 h 441"/>
                <a:gd name="T12" fmla="*/ 167 w 334"/>
                <a:gd name="T13" fmla="*/ 0 h 441"/>
                <a:gd name="T14" fmla="*/ 65 w 334"/>
                <a:gd name="T15" fmla="*/ 93 h 441"/>
                <a:gd name="T16" fmla="*/ 65 w 334"/>
                <a:gd name="T17" fmla="*/ 154 h 441"/>
                <a:gd name="T18" fmla="*/ 103 w 334"/>
                <a:gd name="T19" fmla="*/ 226 h 441"/>
                <a:gd name="T20" fmla="*/ 0 w 334"/>
                <a:gd name="T21" fmla="*/ 308 h 441"/>
                <a:gd name="T22" fmla="*/ 0 w 334"/>
                <a:gd name="T23" fmla="*/ 390 h 441"/>
                <a:gd name="T24" fmla="*/ 7 w 334"/>
                <a:gd name="T25" fmla="*/ 395 h 441"/>
                <a:gd name="T26" fmla="*/ 167 w 334"/>
                <a:gd name="T27" fmla="*/ 441 h 441"/>
                <a:gd name="T28" fmla="*/ 327 w 334"/>
                <a:gd name="T29" fmla="*/ 395 h 441"/>
                <a:gd name="T30" fmla="*/ 97 w 334"/>
                <a:gd name="T31" fmla="*/ 154 h 441"/>
                <a:gd name="T32" fmla="*/ 97 w 334"/>
                <a:gd name="T33" fmla="*/ 93 h 441"/>
                <a:gd name="T34" fmla="*/ 167 w 334"/>
                <a:gd name="T35" fmla="*/ 32 h 441"/>
                <a:gd name="T36" fmla="*/ 237 w 334"/>
                <a:gd name="T37" fmla="*/ 93 h 441"/>
                <a:gd name="T38" fmla="*/ 237 w 334"/>
                <a:gd name="T39" fmla="*/ 154 h 441"/>
                <a:gd name="T40" fmla="*/ 167 w 334"/>
                <a:gd name="T41" fmla="*/ 215 h 441"/>
                <a:gd name="T42" fmla="*/ 97 w 334"/>
                <a:gd name="T43" fmla="*/ 154 h 441"/>
                <a:gd name="T44" fmla="*/ 32 w 334"/>
                <a:gd name="T45" fmla="*/ 308 h 441"/>
                <a:gd name="T46" fmla="*/ 167 w 334"/>
                <a:gd name="T47" fmla="*/ 247 h 441"/>
                <a:gd name="T48" fmla="*/ 302 w 334"/>
                <a:gd name="T49" fmla="*/ 308 h 441"/>
                <a:gd name="T50" fmla="*/ 302 w 334"/>
                <a:gd name="T51" fmla="*/ 373 h 441"/>
                <a:gd name="T52" fmla="*/ 167 w 334"/>
                <a:gd name="T53" fmla="*/ 409 h 441"/>
                <a:gd name="T54" fmla="*/ 32 w 334"/>
                <a:gd name="T55" fmla="*/ 373 h 441"/>
                <a:gd name="T56" fmla="*/ 32 w 334"/>
                <a:gd name="T57" fmla="*/ 308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4" h="441">
                  <a:moveTo>
                    <a:pt x="327" y="395"/>
                  </a:moveTo>
                  <a:cubicBezTo>
                    <a:pt x="334" y="390"/>
                    <a:pt x="334" y="390"/>
                    <a:pt x="334" y="390"/>
                  </a:cubicBezTo>
                  <a:cubicBezTo>
                    <a:pt x="334" y="308"/>
                    <a:pt x="334" y="308"/>
                    <a:pt x="334" y="308"/>
                  </a:cubicBezTo>
                  <a:cubicBezTo>
                    <a:pt x="334" y="275"/>
                    <a:pt x="285" y="242"/>
                    <a:pt x="231" y="226"/>
                  </a:cubicBezTo>
                  <a:cubicBezTo>
                    <a:pt x="254" y="208"/>
                    <a:pt x="269" y="182"/>
                    <a:pt x="269" y="154"/>
                  </a:cubicBezTo>
                  <a:cubicBezTo>
                    <a:pt x="269" y="93"/>
                    <a:pt x="269" y="93"/>
                    <a:pt x="269" y="93"/>
                  </a:cubicBezTo>
                  <a:cubicBezTo>
                    <a:pt x="269" y="43"/>
                    <a:pt x="222" y="0"/>
                    <a:pt x="167" y="0"/>
                  </a:cubicBezTo>
                  <a:cubicBezTo>
                    <a:pt x="111" y="0"/>
                    <a:pt x="65" y="43"/>
                    <a:pt x="65" y="93"/>
                  </a:cubicBezTo>
                  <a:cubicBezTo>
                    <a:pt x="65" y="154"/>
                    <a:pt x="65" y="154"/>
                    <a:pt x="65" y="154"/>
                  </a:cubicBezTo>
                  <a:cubicBezTo>
                    <a:pt x="65" y="182"/>
                    <a:pt x="80" y="208"/>
                    <a:pt x="103" y="226"/>
                  </a:cubicBezTo>
                  <a:cubicBezTo>
                    <a:pt x="49" y="242"/>
                    <a:pt x="0" y="275"/>
                    <a:pt x="0" y="308"/>
                  </a:cubicBezTo>
                  <a:cubicBezTo>
                    <a:pt x="0" y="390"/>
                    <a:pt x="0" y="390"/>
                    <a:pt x="0" y="390"/>
                  </a:cubicBezTo>
                  <a:cubicBezTo>
                    <a:pt x="7" y="395"/>
                    <a:pt x="7" y="395"/>
                    <a:pt x="7" y="395"/>
                  </a:cubicBezTo>
                  <a:cubicBezTo>
                    <a:pt x="67" y="435"/>
                    <a:pt x="119" y="441"/>
                    <a:pt x="167" y="441"/>
                  </a:cubicBezTo>
                  <a:cubicBezTo>
                    <a:pt x="214" y="441"/>
                    <a:pt x="267" y="435"/>
                    <a:pt x="327" y="395"/>
                  </a:cubicBezTo>
                  <a:close/>
                  <a:moveTo>
                    <a:pt x="97" y="154"/>
                  </a:moveTo>
                  <a:cubicBezTo>
                    <a:pt x="97" y="93"/>
                    <a:pt x="97" y="93"/>
                    <a:pt x="97" y="93"/>
                  </a:cubicBezTo>
                  <a:cubicBezTo>
                    <a:pt x="97" y="61"/>
                    <a:pt x="129" y="32"/>
                    <a:pt x="167" y="32"/>
                  </a:cubicBezTo>
                  <a:cubicBezTo>
                    <a:pt x="204" y="32"/>
                    <a:pt x="237" y="61"/>
                    <a:pt x="237" y="93"/>
                  </a:cubicBezTo>
                  <a:cubicBezTo>
                    <a:pt x="237" y="154"/>
                    <a:pt x="237" y="154"/>
                    <a:pt x="237" y="154"/>
                  </a:cubicBezTo>
                  <a:cubicBezTo>
                    <a:pt x="237" y="186"/>
                    <a:pt x="204" y="215"/>
                    <a:pt x="167" y="215"/>
                  </a:cubicBezTo>
                  <a:cubicBezTo>
                    <a:pt x="129" y="215"/>
                    <a:pt x="97" y="186"/>
                    <a:pt x="97" y="154"/>
                  </a:cubicBezTo>
                  <a:close/>
                  <a:moveTo>
                    <a:pt x="32" y="308"/>
                  </a:moveTo>
                  <a:cubicBezTo>
                    <a:pt x="32" y="292"/>
                    <a:pt x="101" y="247"/>
                    <a:pt x="167" y="247"/>
                  </a:cubicBezTo>
                  <a:cubicBezTo>
                    <a:pt x="233" y="247"/>
                    <a:pt x="302" y="292"/>
                    <a:pt x="302" y="308"/>
                  </a:cubicBezTo>
                  <a:cubicBezTo>
                    <a:pt x="302" y="373"/>
                    <a:pt x="302" y="373"/>
                    <a:pt x="302" y="373"/>
                  </a:cubicBezTo>
                  <a:cubicBezTo>
                    <a:pt x="255" y="403"/>
                    <a:pt x="214" y="409"/>
                    <a:pt x="167" y="409"/>
                  </a:cubicBezTo>
                  <a:cubicBezTo>
                    <a:pt x="120" y="409"/>
                    <a:pt x="79" y="403"/>
                    <a:pt x="32" y="373"/>
                  </a:cubicBezTo>
                  <a:lnTo>
                    <a:pt x="32" y="3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6" name="Group 5">
            <a:extLst>
              <a:ext uri="{FF2B5EF4-FFF2-40B4-BE49-F238E27FC236}">
                <a16:creationId xmlns:a16="http://schemas.microsoft.com/office/drawing/2014/main" id="{1B1E898A-B0FA-412F-9A44-4F10894D50A3}"/>
              </a:ext>
            </a:extLst>
          </p:cNvPr>
          <p:cNvGrpSpPr/>
          <p:nvPr/>
        </p:nvGrpSpPr>
        <p:grpSpPr>
          <a:xfrm>
            <a:off x="4304376" y="6395138"/>
            <a:ext cx="8311075" cy="3082109"/>
            <a:chOff x="5011538" y="4807836"/>
            <a:chExt cx="5427808" cy="4707476"/>
          </a:xfrm>
        </p:grpSpPr>
        <p:sp>
          <p:nvSpPr>
            <p:cNvPr id="77" name="Rectangle 76">
              <a:extLst>
                <a:ext uri="{FF2B5EF4-FFF2-40B4-BE49-F238E27FC236}">
                  <a16:creationId xmlns:a16="http://schemas.microsoft.com/office/drawing/2014/main" id="{1D277B2F-A8D0-4170-8EFF-96C3DE19A282}"/>
                </a:ext>
              </a:extLst>
            </p:cNvPr>
            <p:cNvSpPr/>
            <p:nvPr/>
          </p:nvSpPr>
          <p:spPr>
            <a:xfrm>
              <a:off x="5011538" y="4827633"/>
              <a:ext cx="5427808" cy="4687679"/>
            </a:xfrm>
            <a:prstGeom prst="rect">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3" name="TextBox 82">
              <a:extLst>
                <a:ext uri="{FF2B5EF4-FFF2-40B4-BE49-F238E27FC236}">
                  <a16:creationId xmlns:a16="http://schemas.microsoft.com/office/drawing/2014/main" id="{C56572E5-398E-477F-B8C6-EEF64FBA0BF2}"/>
                </a:ext>
              </a:extLst>
            </p:cNvPr>
            <p:cNvSpPr txBox="1"/>
            <p:nvPr/>
          </p:nvSpPr>
          <p:spPr>
            <a:xfrm>
              <a:off x="5016872" y="4807836"/>
              <a:ext cx="5419067" cy="557149"/>
            </a:xfrm>
            <a:prstGeom prst="rect">
              <a:avLst/>
            </a:prstGeom>
            <a:solidFill>
              <a:srgbClr val="D5E9F1"/>
            </a:solidFill>
            <a:ln w="19050">
              <a:solidFill>
                <a:schemeClr val="accent1"/>
              </a:solidFill>
              <a:miter lim="800000"/>
            </a:ln>
          </p:spPr>
          <p:txBody>
            <a:bodyPr wrap="square" rtlCol="0" anchor="ctr" anchorCtr="0">
              <a:noAutofit/>
            </a:bodyPr>
            <a:lstStyle/>
            <a:p>
              <a:pPr defTabSz="950175">
                <a:spcBef>
                  <a:spcPct val="0"/>
                </a:spcBef>
              </a:pPr>
              <a:r>
                <a:rPr lang="en-AU" sz="2000" dirty="0">
                  <a:latin typeface="Montserrat Light" panose="00000400000000000000" pitchFamily="2" charset="0"/>
                  <a:ea typeface="+mj-ea"/>
                  <a:cs typeface="+mj-cs"/>
                </a:rPr>
                <a:t>COMMISSIONING APPROACH</a:t>
              </a:r>
              <a:endParaRPr lang="en-AU" sz="2220" dirty="0">
                <a:latin typeface="Montserrat Light" panose="00000400000000000000" pitchFamily="2" charset="0"/>
                <a:ea typeface="+mj-ea"/>
                <a:cs typeface="+mj-cs"/>
              </a:endParaRPr>
            </a:p>
          </p:txBody>
        </p:sp>
      </p:grpSp>
      <p:grpSp>
        <p:nvGrpSpPr>
          <p:cNvPr id="4" name="Group 3">
            <a:extLst>
              <a:ext uri="{FF2B5EF4-FFF2-40B4-BE49-F238E27FC236}">
                <a16:creationId xmlns:a16="http://schemas.microsoft.com/office/drawing/2014/main" id="{B6AB7D3B-E7A0-433B-9B84-C1E61342DF44}"/>
              </a:ext>
            </a:extLst>
          </p:cNvPr>
          <p:cNvGrpSpPr/>
          <p:nvPr/>
        </p:nvGrpSpPr>
        <p:grpSpPr>
          <a:xfrm>
            <a:off x="7212110" y="6915149"/>
            <a:ext cx="2460013" cy="2368080"/>
            <a:chOff x="4765183" y="6402566"/>
            <a:chExt cx="2967301" cy="3021867"/>
          </a:xfrm>
        </p:grpSpPr>
        <p:sp>
          <p:nvSpPr>
            <p:cNvPr id="3" name="Oval 2">
              <a:extLst>
                <a:ext uri="{FF2B5EF4-FFF2-40B4-BE49-F238E27FC236}">
                  <a16:creationId xmlns:a16="http://schemas.microsoft.com/office/drawing/2014/main" id="{0D61F913-BB5E-431F-9B15-B25BD793A035}"/>
                </a:ext>
              </a:extLst>
            </p:cNvPr>
            <p:cNvSpPr/>
            <p:nvPr/>
          </p:nvSpPr>
          <p:spPr>
            <a:xfrm>
              <a:off x="4765183" y="6402566"/>
              <a:ext cx="2967301" cy="30218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7" name="image5.jpeg" descr="Diagram&#10;&#10;Description automatically generated">
              <a:extLst>
                <a:ext uri="{FF2B5EF4-FFF2-40B4-BE49-F238E27FC236}">
                  <a16:creationId xmlns:a16="http://schemas.microsoft.com/office/drawing/2014/main" id="{B63A3452-6F4E-44FF-BABB-43BB1D109A4C}"/>
                </a:ext>
              </a:extLst>
            </p:cNvPr>
            <p:cNvPicPr/>
            <p:nvPr/>
          </p:nvPicPr>
          <p:blipFill rotWithShape="1">
            <a:blip r:embed="rId3" cstate="print"/>
            <a:srcRect l="-1" r="-29"/>
            <a:stretch/>
          </p:blipFill>
          <p:spPr>
            <a:xfrm>
              <a:off x="4816672" y="6447490"/>
              <a:ext cx="2865166" cy="2915452"/>
            </a:xfrm>
            <a:prstGeom prst="ellipse">
              <a:avLst/>
            </a:prstGeom>
          </p:spPr>
        </p:pic>
      </p:grpSp>
      <p:sp>
        <p:nvSpPr>
          <p:cNvPr id="58" name="TextBox 57">
            <a:extLst>
              <a:ext uri="{FF2B5EF4-FFF2-40B4-BE49-F238E27FC236}">
                <a16:creationId xmlns:a16="http://schemas.microsoft.com/office/drawing/2014/main" id="{37BA9459-85DB-4E5D-A187-F363E0C0FC76}"/>
              </a:ext>
            </a:extLst>
          </p:cNvPr>
          <p:cNvSpPr txBox="1"/>
          <p:nvPr/>
        </p:nvSpPr>
        <p:spPr>
          <a:xfrm>
            <a:off x="4416788" y="7210641"/>
            <a:ext cx="2682910" cy="1815882"/>
          </a:xfrm>
          <a:prstGeom prst="rect">
            <a:avLst/>
          </a:prstGeom>
          <a:noFill/>
        </p:spPr>
        <p:txBody>
          <a:bodyPr wrap="square" rtlCol="0">
            <a:spAutoFit/>
          </a:bodyPr>
          <a:lstStyle/>
          <a:p>
            <a:pPr>
              <a:spcAft>
                <a:spcPts val="300"/>
              </a:spcAft>
            </a:pPr>
            <a:r>
              <a:rPr lang="en-GB" sz="800" b="1" dirty="0">
                <a:solidFill>
                  <a:srgbClr val="364985"/>
                </a:solidFill>
                <a:latin typeface="Montserrat" panose="00000500000000000000" pitchFamily="2" charset="0"/>
              </a:rPr>
              <a:t>The Commissioning Cycle</a:t>
            </a:r>
          </a:p>
          <a:p>
            <a:pPr>
              <a:spcAft>
                <a:spcPts val="300"/>
              </a:spcAft>
            </a:pPr>
            <a:r>
              <a:rPr lang="en-US" sz="800" dirty="0">
                <a:effectLst/>
                <a:latin typeface="Montserrat" panose="00000500000000000000" pitchFamily="2" charset="0"/>
                <a:ea typeface="Montserrat" panose="00000500000000000000" pitchFamily="2" charset="0"/>
              </a:rPr>
              <a:t>The ACT has developed a Commissioning Cycle to guide commissioning related activities moving forward. The commissioning cycle is comprised of four key phases: </a:t>
            </a:r>
          </a:p>
          <a:p>
            <a:pPr marL="228600" indent="-228600">
              <a:spcAft>
                <a:spcPts val="300"/>
              </a:spcAft>
              <a:buAutoNum type="arabicPeriod"/>
            </a:pPr>
            <a:r>
              <a:rPr lang="en-US" sz="800" dirty="0">
                <a:effectLst/>
                <a:latin typeface="Montserrat" panose="00000500000000000000" pitchFamily="2" charset="0"/>
                <a:ea typeface="Montserrat" panose="00000500000000000000" pitchFamily="2" charset="0"/>
              </a:rPr>
              <a:t>Strategise to deliver social impact in the ACT</a:t>
            </a:r>
          </a:p>
          <a:p>
            <a:pPr marL="228600" indent="-228600">
              <a:spcAft>
                <a:spcPts val="300"/>
              </a:spcAft>
              <a:buAutoNum type="arabicPeriod"/>
            </a:pPr>
            <a:r>
              <a:rPr lang="en-US" sz="800" dirty="0">
                <a:effectLst/>
                <a:latin typeface="Montserrat" panose="00000500000000000000" pitchFamily="2" charset="0"/>
                <a:ea typeface="Montserrat" panose="00000500000000000000" pitchFamily="2" charset="0"/>
              </a:rPr>
              <a:t>Design services and systems tailored to the needs of Canberrans</a:t>
            </a:r>
          </a:p>
          <a:p>
            <a:pPr marL="228600" indent="-228600">
              <a:spcAft>
                <a:spcPts val="300"/>
              </a:spcAft>
              <a:buAutoNum type="arabicPeriod"/>
            </a:pPr>
            <a:r>
              <a:rPr lang="en-US" sz="800" dirty="0">
                <a:latin typeface="Montserrat" panose="00000500000000000000" pitchFamily="2" charset="0"/>
                <a:ea typeface="Montserrat" panose="00000500000000000000" pitchFamily="2" charset="0"/>
              </a:rPr>
              <a:t>Procure services with community partners</a:t>
            </a:r>
          </a:p>
          <a:p>
            <a:pPr marL="228600" indent="-228600">
              <a:spcAft>
                <a:spcPts val="300"/>
              </a:spcAft>
              <a:buAutoNum type="arabicPeriod"/>
            </a:pPr>
            <a:r>
              <a:rPr lang="en-US" sz="800" dirty="0">
                <a:effectLst/>
                <a:latin typeface="Montserrat" panose="00000500000000000000" pitchFamily="2" charset="0"/>
                <a:ea typeface="Montserrat" panose="00000500000000000000" pitchFamily="2" charset="0"/>
              </a:rPr>
              <a:t>Deliver outcomes for individuals and communities</a:t>
            </a:r>
          </a:p>
          <a:p>
            <a:pPr marL="228600" indent="-228600">
              <a:spcAft>
                <a:spcPts val="300"/>
              </a:spcAft>
              <a:buAutoNum type="arabicPeriod"/>
            </a:pPr>
            <a:endParaRPr lang="en-US" sz="900" dirty="0">
              <a:effectLst/>
              <a:latin typeface="Montserrat" panose="00000500000000000000" pitchFamily="2" charset="0"/>
              <a:ea typeface="Montserrat" panose="00000500000000000000" pitchFamily="2" charset="0"/>
            </a:endParaRPr>
          </a:p>
        </p:txBody>
      </p:sp>
      <p:sp>
        <p:nvSpPr>
          <p:cNvPr id="59" name="TextBox 58">
            <a:extLst>
              <a:ext uri="{FF2B5EF4-FFF2-40B4-BE49-F238E27FC236}">
                <a16:creationId xmlns:a16="http://schemas.microsoft.com/office/drawing/2014/main" id="{F15419FA-0B07-4AC1-BC95-2D6BCC57AA3B}"/>
              </a:ext>
            </a:extLst>
          </p:cNvPr>
          <p:cNvSpPr txBox="1"/>
          <p:nvPr/>
        </p:nvSpPr>
        <p:spPr>
          <a:xfrm>
            <a:off x="9822517" y="7213659"/>
            <a:ext cx="2781314" cy="1808187"/>
          </a:xfrm>
          <a:prstGeom prst="rect">
            <a:avLst/>
          </a:prstGeom>
          <a:noFill/>
        </p:spPr>
        <p:txBody>
          <a:bodyPr wrap="square" rtlCol="0">
            <a:spAutoFit/>
          </a:bodyPr>
          <a:lstStyle/>
          <a:p>
            <a:pPr>
              <a:spcAft>
                <a:spcPts val="300"/>
              </a:spcAft>
            </a:pPr>
            <a:r>
              <a:rPr lang="en-GB" sz="800" b="1" dirty="0">
                <a:solidFill>
                  <a:srgbClr val="364985"/>
                </a:solidFill>
                <a:latin typeface="Montserrat" panose="00000500000000000000" pitchFamily="2" charset="0"/>
              </a:rPr>
              <a:t>Collaborative Design</a:t>
            </a:r>
          </a:p>
          <a:p>
            <a:pPr>
              <a:spcAft>
                <a:spcPts val="300"/>
              </a:spcAft>
            </a:pPr>
            <a:r>
              <a:rPr lang="en-AU" sz="800" dirty="0">
                <a:effectLst/>
                <a:latin typeface="Montserrat" panose="00000500000000000000" pitchFamily="2" charset="0"/>
                <a:ea typeface="Calibri" panose="020F0502020204030204" pitchFamily="34" charset="0"/>
                <a:cs typeface="Times New Roman" panose="02020603050405020304" pitchFamily="18" charset="0"/>
              </a:rPr>
              <a:t>The collaborative design process is at the centre of ACTHD’s shift to commissioning and will involve ACTHD working with community partners to identify and shape health services that meet community need and ensure best value investment. All collaborative design activities and decisions will be informed by evidence collated </a:t>
            </a:r>
            <a:r>
              <a:rPr lang="en-AU" sz="800" dirty="0">
                <a:latin typeface="Montserrat" panose="00000500000000000000" pitchFamily="2" charset="0"/>
                <a:ea typeface="Calibri" panose="020F0502020204030204" pitchFamily="34" charset="0"/>
                <a:cs typeface="Times New Roman" panose="02020603050405020304" pitchFamily="18" charset="0"/>
              </a:rPr>
              <a:t>during</a:t>
            </a:r>
            <a:r>
              <a:rPr lang="en-AU" sz="800" dirty="0">
                <a:effectLst/>
                <a:latin typeface="Montserrat" panose="00000500000000000000" pitchFamily="2" charset="0"/>
                <a:ea typeface="Calibri" panose="020F0502020204030204" pitchFamily="34" charset="0"/>
                <a:cs typeface="Times New Roman" panose="02020603050405020304" pitchFamily="18" charset="0"/>
              </a:rPr>
              <a:t> Phase 1 of the project (Strategic planning). </a:t>
            </a:r>
          </a:p>
          <a:p>
            <a:pPr>
              <a:spcAft>
                <a:spcPts val="300"/>
              </a:spcAft>
            </a:pPr>
            <a:endParaRPr lang="en-AU" sz="800" dirty="0">
              <a:effectLst/>
              <a:latin typeface="Montserrat" panose="00000500000000000000" pitchFamily="2" charset="0"/>
              <a:ea typeface="Calibri" panose="020F0502020204030204" pitchFamily="34" charset="0"/>
              <a:cs typeface="Times New Roman" panose="02020603050405020304" pitchFamily="18" charset="0"/>
            </a:endParaRPr>
          </a:p>
          <a:p>
            <a:pPr>
              <a:spcAft>
                <a:spcPts val="300"/>
              </a:spcAft>
            </a:pPr>
            <a:r>
              <a:rPr lang="en-AU" sz="800" dirty="0">
                <a:effectLst/>
                <a:latin typeface="Montserrat" panose="00000500000000000000" pitchFamily="2" charset="0"/>
                <a:ea typeface="Calibri" panose="020F0502020204030204" pitchFamily="34" charset="0"/>
              </a:rPr>
              <a:t>The goal of the collaborative design process is for participants to create an ideal STIBBV service system for 2024 and beyond.</a:t>
            </a:r>
            <a:endParaRPr lang="en-US" sz="800" dirty="0">
              <a:effectLst/>
              <a:latin typeface="Montserrat" panose="00000500000000000000" pitchFamily="2" charset="0"/>
              <a:ea typeface="Montserrat" panose="00000500000000000000" pitchFamily="2" charset="0"/>
            </a:endParaRPr>
          </a:p>
        </p:txBody>
      </p:sp>
      <p:grpSp>
        <p:nvGrpSpPr>
          <p:cNvPr id="60" name="Group 21">
            <a:extLst>
              <a:ext uri="{FF2B5EF4-FFF2-40B4-BE49-F238E27FC236}">
                <a16:creationId xmlns:a16="http://schemas.microsoft.com/office/drawing/2014/main" id="{7295F5B0-2B0C-47A7-A379-81350B2C3D94}"/>
              </a:ext>
            </a:extLst>
          </p:cNvPr>
          <p:cNvGrpSpPr>
            <a:grpSpLocks/>
          </p:cNvGrpSpPr>
          <p:nvPr/>
        </p:nvGrpSpPr>
        <p:grpSpPr bwMode="auto">
          <a:xfrm>
            <a:off x="3656440" y="2202619"/>
            <a:ext cx="357198" cy="390369"/>
            <a:chOff x="98034357" y="107135509"/>
            <a:chExt cx="2798096" cy="3058109"/>
          </a:xfrm>
          <a:solidFill>
            <a:schemeClr val="bg1"/>
          </a:solidFill>
        </p:grpSpPr>
        <p:sp>
          <p:nvSpPr>
            <p:cNvPr id="61" name="Freeform 22">
              <a:extLst>
                <a:ext uri="{FF2B5EF4-FFF2-40B4-BE49-F238E27FC236}">
                  <a16:creationId xmlns:a16="http://schemas.microsoft.com/office/drawing/2014/main" id="{B669AB7C-2422-421B-AB1C-E93A50AA3D41}"/>
                </a:ext>
              </a:extLst>
            </p:cNvPr>
            <p:cNvSpPr>
              <a:spLocks/>
            </p:cNvSpPr>
            <p:nvPr/>
          </p:nvSpPr>
          <p:spPr bwMode="auto">
            <a:xfrm>
              <a:off x="99340332" y="108438529"/>
              <a:ext cx="667762" cy="667761"/>
            </a:xfrm>
            <a:custGeom>
              <a:avLst/>
              <a:gdLst>
                <a:gd name="T0" fmla="*/ 45 w 226"/>
                <a:gd name="T1" fmla="*/ 87 h 226"/>
                <a:gd name="T2" fmla="*/ 5 w 226"/>
                <a:gd name="T3" fmla="*/ 77 h 226"/>
                <a:gd name="T4" fmla="*/ 3 w 226"/>
                <a:gd name="T5" fmla="*/ 85 h 226"/>
                <a:gd name="T6" fmla="*/ 0 w 226"/>
                <a:gd name="T7" fmla="*/ 113 h 226"/>
                <a:gd name="T8" fmla="*/ 113 w 226"/>
                <a:gd name="T9" fmla="*/ 226 h 226"/>
                <a:gd name="T10" fmla="*/ 226 w 226"/>
                <a:gd name="T11" fmla="*/ 113 h 226"/>
                <a:gd name="T12" fmla="*/ 113 w 226"/>
                <a:gd name="T13" fmla="*/ 0 h 226"/>
                <a:gd name="T14" fmla="*/ 85 w 226"/>
                <a:gd name="T15" fmla="*/ 3 h 226"/>
                <a:gd name="T16" fmla="*/ 77 w 226"/>
                <a:gd name="T17" fmla="*/ 5 h 226"/>
                <a:gd name="T18" fmla="*/ 87 w 226"/>
                <a:gd name="T19" fmla="*/ 45 h 226"/>
                <a:gd name="T20" fmla="*/ 95 w 226"/>
                <a:gd name="T21" fmla="*/ 43 h 226"/>
                <a:gd name="T22" fmla="*/ 113 w 226"/>
                <a:gd name="T23" fmla="*/ 41 h 226"/>
                <a:gd name="T24" fmla="*/ 185 w 226"/>
                <a:gd name="T25" fmla="*/ 113 h 226"/>
                <a:gd name="T26" fmla="*/ 113 w 226"/>
                <a:gd name="T27" fmla="*/ 185 h 226"/>
                <a:gd name="T28" fmla="*/ 41 w 226"/>
                <a:gd name="T29" fmla="*/ 113 h 226"/>
                <a:gd name="T30" fmla="*/ 43 w 226"/>
                <a:gd name="T31" fmla="*/ 95 h 226"/>
                <a:gd name="T32" fmla="*/ 45 w 226"/>
                <a:gd name="T33" fmla="*/ 8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6" h="226">
                  <a:moveTo>
                    <a:pt x="45" y="87"/>
                  </a:moveTo>
                  <a:cubicBezTo>
                    <a:pt x="5" y="77"/>
                    <a:pt x="5" y="77"/>
                    <a:pt x="5" y="77"/>
                  </a:cubicBezTo>
                  <a:cubicBezTo>
                    <a:pt x="3" y="85"/>
                    <a:pt x="3" y="85"/>
                    <a:pt x="3" y="85"/>
                  </a:cubicBezTo>
                  <a:cubicBezTo>
                    <a:pt x="1" y="94"/>
                    <a:pt x="0" y="103"/>
                    <a:pt x="0" y="113"/>
                  </a:cubicBezTo>
                  <a:cubicBezTo>
                    <a:pt x="0" y="175"/>
                    <a:pt x="51" y="226"/>
                    <a:pt x="113" y="226"/>
                  </a:cubicBezTo>
                  <a:cubicBezTo>
                    <a:pt x="175" y="226"/>
                    <a:pt x="226" y="175"/>
                    <a:pt x="226" y="113"/>
                  </a:cubicBezTo>
                  <a:cubicBezTo>
                    <a:pt x="226" y="51"/>
                    <a:pt x="175" y="0"/>
                    <a:pt x="113" y="0"/>
                  </a:cubicBezTo>
                  <a:cubicBezTo>
                    <a:pt x="103" y="0"/>
                    <a:pt x="94" y="1"/>
                    <a:pt x="85" y="3"/>
                  </a:cubicBezTo>
                  <a:cubicBezTo>
                    <a:pt x="77" y="5"/>
                    <a:pt x="77" y="5"/>
                    <a:pt x="77" y="5"/>
                  </a:cubicBezTo>
                  <a:cubicBezTo>
                    <a:pt x="87" y="45"/>
                    <a:pt x="87" y="45"/>
                    <a:pt x="87" y="45"/>
                  </a:cubicBezTo>
                  <a:cubicBezTo>
                    <a:pt x="95" y="43"/>
                    <a:pt x="95" y="43"/>
                    <a:pt x="95" y="43"/>
                  </a:cubicBezTo>
                  <a:cubicBezTo>
                    <a:pt x="101" y="42"/>
                    <a:pt x="107" y="41"/>
                    <a:pt x="113" y="41"/>
                  </a:cubicBezTo>
                  <a:cubicBezTo>
                    <a:pt x="153" y="41"/>
                    <a:pt x="185" y="73"/>
                    <a:pt x="185" y="113"/>
                  </a:cubicBezTo>
                  <a:cubicBezTo>
                    <a:pt x="185" y="153"/>
                    <a:pt x="153" y="185"/>
                    <a:pt x="113" y="185"/>
                  </a:cubicBezTo>
                  <a:cubicBezTo>
                    <a:pt x="73" y="185"/>
                    <a:pt x="41" y="153"/>
                    <a:pt x="41" y="113"/>
                  </a:cubicBezTo>
                  <a:cubicBezTo>
                    <a:pt x="41" y="107"/>
                    <a:pt x="42" y="101"/>
                    <a:pt x="43" y="95"/>
                  </a:cubicBezTo>
                  <a:lnTo>
                    <a:pt x="45" y="8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62" name="Freeform 23">
              <a:extLst>
                <a:ext uri="{FF2B5EF4-FFF2-40B4-BE49-F238E27FC236}">
                  <a16:creationId xmlns:a16="http://schemas.microsoft.com/office/drawing/2014/main" id="{6EE8929E-73D0-47FD-A751-B39D09807F1B}"/>
                </a:ext>
              </a:extLst>
            </p:cNvPr>
            <p:cNvSpPr>
              <a:spLocks/>
            </p:cNvSpPr>
            <p:nvPr/>
          </p:nvSpPr>
          <p:spPr bwMode="auto">
            <a:xfrm>
              <a:off x="98929630" y="108027827"/>
              <a:ext cx="1489166" cy="1489166"/>
            </a:xfrm>
            <a:custGeom>
              <a:avLst/>
              <a:gdLst>
                <a:gd name="T0" fmla="*/ 73 w 504"/>
                <a:gd name="T1" fmla="*/ 140 h 504"/>
                <a:gd name="T2" fmla="*/ 38 w 504"/>
                <a:gd name="T3" fmla="*/ 119 h 504"/>
                <a:gd name="T4" fmla="*/ 34 w 504"/>
                <a:gd name="T5" fmla="*/ 126 h 504"/>
                <a:gd name="T6" fmla="*/ 0 w 504"/>
                <a:gd name="T7" fmla="*/ 252 h 504"/>
                <a:gd name="T8" fmla="*/ 252 w 504"/>
                <a:gd name="T9" fmla="*/ 504 h 504"/>
                <a:gd name="T10" fmla="*/ 504 w 504"/>
                <a:gd name="T11" fmla="*/ 252 h 504"/>
                <a:gd name="T12" fmla="*/ 252 w 504"/>
                <a:gd name="T13" fmla="*/ 0 h 504"/>
                <a:gd name="T14" fmla="*/ 126 w 504"/>
                <a:gd name="T15" fmla="*/ 34 h 504"/>
                <a:gd name="T16" fmla="*/ 119 w 504"/>
                <a:gd name="T17" fmla="*/ 38 h 504"/>
                <a:gd name="T18" fmla="*/ 139 w 504"/>
                <a:gd name="T19" fmla="*/ 73 h 504"/>
                <a:gd name="T20" fmla="*/ 146 w 504"/>
                <a:gd name="T21" fmla="*/ 69 h 504"/>
                <a:gd name="T22" fmla="*/ 252 w 504"/>
                <a:gd name="T23" fmla="*/ 41 h 504"/>
                <a:gd name="T24" fmla="*/ 463 w 504"/>
                <a:gd name="T25" fmla="*/ 252 h 504"/>
                <a:gd name="T26" fmla="*/ 252 w 504"/>
                <a:gd name="T27" fmla="*/ 463 h 504"/>
                <a:gd name="T28" fmla="*/ 41 w 504"/>
                <a:gd name="T29" fmla="*/ 252 h 504"/>
                <a:gd name="T30" fmla="*/ 69 w 504"/>
                <a:gd name="T31" fmla="*/ 147 h 504"/>
                <a:gd name="T32" fmla="*/ 73 w 504"/>
                <a:gd name="T33" fmla="*/ 14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4" h="504">
                  <a:moveTo>
                    <a:pt x="73" y="140"/>
                  </a:moveTo>
                  <a:cubicBezTo>
                    <a:pt x="38" y="119"/>
                    <a:pt x="38" y="119"/>
                    <a:pt x="38" y="119"/>
                  </a:cubicBezTo>
                  <a:cubicBezTo>
                    <a:pt x="34" y="126"/>
                    <a:pt x="34" y="126"/>
                    <a:pt x="34" y="126"/>
                  </a:cubicBezTo>
                  <a:cubicBezTo>
                    <a:pt x="11" y="164"/>
                    <a:pt x="0" y="208"/>
                    <a:pt x="0" y="252"/>
                  </a:cubicBezTo>
                  <a:cubicBezTo>
                    <a:pt x="0" y="391"/>
                    <a:pt x="113" y="504"/>
                    <a:pt x="252" y="504"/>
                  </a:cubicBezTo>
                  <a:cubicBezTo>
                    <a:pt x="391" y="504"/>
                    <a:pt x="504" y="391"/>
                    <a:pt x="504" y="252"/>
                  </a:cubicBezTo>
                  <a:cubicBezTo>
                    <a:pt x="504" y="113"/>
                    <a:pt x="391" y="0"/>
                    <a:pt x="252" y="0"/>
                  </a:cubicBezTo>
                  <a:cubicBezTo>
                    <a:pt x="208" y="0"/>
                    <a:pt x="164" y="12"/>
                    <a:pt x="126" y="34"/>
                  </a:cubicBezTo>
                  <a:cubicBezTo>
                    <a:pt x="119" y="38"/>
                    <a:pt x="119" y="38"/>
                    <a:pt x="119" y="38"/>
                  </a:cubicBezTo>
                  <a:cubicBezTo>
                    <a:pt x="139" y="73"/>
                    <a:pt x="139" y="73"/>
                    <a:pt x="139" y="73"/>
                  </a:cubicBezTo>
                  <a:cubicBezTo>
                    <a:pt x="146" y="69"/>
                    <a:pt x="146" y="69"/>
                    <a:pt x="146" y="69"/>
                  </a:cubicBezTo>
                  <a:cubicBezTo>
                    <a:pt x="178" y="51"/>
                    <a:pt x="215" y="41"/>
                    <a:pt x="252" y="41"/>
                  </a:cubicBezTo>
                  <a:cubicBezTo>
                    <a:pt x="368" y="41"/>
                    <a:pt x="463" y="136"/>
                    <a:pt x="463" y="252"/>
                  </a:cubicBezTo>
                  <a:cubicBezTo>
                    <a:pt x="463" y="368"/>
                    <a:pt x="368" y="463"/>
                    <a:pt x="252" y="463"/>
                  </a:cubicBezTo>
                  <a:cubicBezTo>
                    <a:pt x="136" y="463"/>
                    <a:pt x="41" y="368"/>
                    <a:pt x="41" y="252"/>
                  </a:cubicBezTo>
                  <a:cubicBezTo>
                    <a:pt x="41" y="215"/>
                    <a:pt x="51" y="178"/>
                    <a:pt x="69" y="147"/>
                  </a:cubicBezTo>
                  <a:lnTo>
                    <a:pt x="73" y="14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63" name="Freeform 24">
              <a:extLst>
                <a:ext uri="{FF2B5EF4-FFF2-40B4-BE49-F238E27FC236}">
                  <a16:creationId xmlns:a16="http://schemas.microsoft.com/office/drawing/2014/main" id="{7DD03F18-0EA7-4137-B111-8B398DE6BFD5}"/>
                </a:ext>
              </a:extLst>
            </p:cNvPr>
            <p:cNvSpPr>
              <a:spLocks/>
            </p:cNvSpPr>
            <p:nvPr/>
          </p:nvSpPr>
          <p:spPr bwMode="auto">
            <a:xfrm>
              <a:off x="98515973" y="107617124"/>
              <a:ext cx="2316480" cy="2576494"/>
            </a:xfrm>
            <a:custGeom>
              <a:avLst/>
              <a:gdLst>
                <a:gd name="T0" fmla="*/ 669 w 784"/>
                <a:gd name="T1" fmla="*/ 666 h 872"/>
                <a:gd name="T2" fmla="*/ 783 w 784"/>
                <a:gd name="T3" fmla="*/ 391 h 872"/>
                <a:gd name="T4" fmla="*/ 392 w 784"/>
                <a:gd name="T5" fmla="*/ 0 h 872"/>
                <a:gd name="T6" fmla="*/ 164 w 784"/>
                <a:gd name="T7" fmla="*/ 73 h 872"/>
                <a:gd name="T8" fmla="*/ 157 w 784"/>
                <a:gd name="T9" fmla="*/ 78 h 872"/>
                <a:gd name="T10" fmla="*/ 181 w 784"/>
                <a:gd name="T11" fmla="*/ 111 h 872"/>
                <a:gd name="T12" fmla="*/ 188 w 784"/>
                <a:gd name="T13" fmla="*/ 107 h 872"/>
                <a:gd name="T14" fmla="*/ 392 w 784"/>
                <a:gd name="T15" fmla="*/ 41 h 872"/>
                <a:gd name="T16" fmla="*/ 742 w 784"/>
                <a:gd name="T17" fmla="*/ 391 h 872"/>
                <a:gd name="T18" fmla="*/ 392 w 784"/>
                <a:gd name="T19" fmla="*/ 741 h 872"/>
                <a:gd name="T20" fmla="*/ 42 w 784"/>
                <a:gd name="T21" fmla="*/ 391 h 872"/>
                <a:gd name="T22" fmla="*/ 107 w 784"/>
                <a:gd name="T23" fmla="*/ 187 h 872"/>
                <a:gd name="T24" fmla="*/ 112 w 784"/>
                <a:gd name="T25" fmla="*/ 180 h 872"/>
                <a:gd name="T26" fmla="*/ 79 w 784"/>
                <a:gd name="T27" fmla="*/ 156 h 872"/>
                <a:gd name="T28" fmla="*/ 74 w 784"/>
                <a:gd name="T29" fmla="*/ 163 h 872"/>
                <a:gd name="T30" fmla="*/ 1 w 784"/>
                <a:gd name="T31" fmla="*/ 391 h 872"/>
                <a:gd name="T32" fmla="*/ 115 w 784"/>
                <a:gd name="T33" fmla="*/ 666 h 872"/>
                <a:gd name="T34" fmla="*/ 0 w 784"/>
                <a:gd name="T35" fmla="*/ 850 h 872"/>
                <a:gd name="T36" fmla="*/ 34 w 784"/>
                <a:gd name="T37" fmla="*/ 872 h 872"/>
                <a:gd name="T38" fmla="*/ 145 w 784"/>
                <a:gd name="T39" fmla="*/ 694 h 872"/>
                <a:gd name="T40" fmla="*/ 392 w 784"/>
                <a:gd name="T41" fmla="*/ 782 h 872"/>
                <a:gd name="T42" fmla="*/ 638 w 784"/>
                <a:gd name="T43" fmla="*/ 694 h 872"/>
                <a:gd name="T44" fmla="*/ 749 w 784"/>
                <a:gd name="T45" fmla="*/ 872 h 872"/>
                <a:gd name="T46" fmla="*/ 784 w 784"/>
                <a:gd name="T47" fmla="*/ 850 h 872"/>
                <a:gd name="T48" fmla="*/ 669 w 784"/>
                <a:gd name="T49" fmla="*/ 666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4" h="872">
                  <a:moveTo>
                    <a:pt x="669" y="666"/>
                  </a:moveTo>
                  <a:cubicBezTo>
                    <a:pt x="743" y="593"/>
                    <a:pt x="783" y="495"/>
                    <a:pt x="783" y="391"/>
                  </a:cubicBezTo>
                  <a:cubicBezTo>
                    <a:pt x="783" y="175"/>
                    <a:pt x="608" y="0"/>
                    <a:pt x="392" y="0"/>
                  </a:cubicBezTo>
                  <a:cubicBezTo>
                    <a:pt x="309" y="0"/>
                    <a:pt x="231" y="25"/>
                    <a:pt x="164" y="73"/>
                  </a:cubicBezTo>
                  <a:cubicBezTo>
                    <a:pt x="157" y="78"/>
                    <a:pt x="157" y="78"/>
                    <a:pt x="157" y="78"/>
                  </a:cubicBezTo>
                  <a:cubicBezTo>
                    <a:pt x="181" y="111"/>
                    <a:pt x="181" y="111"/>
                    <a:pt x="181" y="111"/>
                  </a:cubicBezTo>
                  <a:cubicBezTo>
                    <a:pt x="188" y="107"/>
                    <a:pt x="188" y="107"/>
                    <a:pt x="188" y="107"/>
                  </a:cubicBezTo>
                  <a:cubicBezTo>
                    <a:pt x="248" y="64"/>
                    <a:pt x="318" y="41"/>
                    <a:pt x="392" y="41"/>
                  </a:cubicBezTo>
                  <a:cubicBezTo>
                    <a:pt x="585" y="41"/>
                    <a:pt x="742" y="198"/>
                    <a:pt x="742" y="391"/>
                  </a:cubicBezTo>
                  <a:cubicBezTo>
                    <a:pt x="742" y="584"/>
                    <a:pt x="585" y="741"/>
                    <a:pt x="392" y="741"/>
                  </a:cubicBezTo>
                  <a:cubicBezTo>
                    <a:pt x="199" y="741"/>
                    <a:pt x="42" y="584"/>
                    <a:pt x="42" y="391"/>
                  </a:cubicBezTo>
                  <a:cubicBezTo>
                    <a:pt x="42" y="317"/>
                    <a:pt x="65" y="247"/>
                    <a:pt x="107" y="187"/>
                  </a:cubicBezTo>
                  <a:cubicBezTo>
                    <a:pt x="112" y="180"/>
                    <a:pt x="112" y="180"/>
                    <a:pt x="112" y="180"/>
                  </a:cubicBezTo>
                  <a:cubicBezTo>
                    <a:pt x="79" y="156"/>
                    <a:pt x="79" y="156"/>
                    <a:pt x="79" y="156"/>
                  </a:cubicBezTo>
                  <a:cubicBezTo>
                    <a:pt x="74" y="163"/>
                    <a:pt x="74" y="163"/>
                    <a:pt x="74" y="163"/>
                  </a:cubicBezTo>
                  <a:cubicBezTo>
                    <a:pt x="26" y="230"/>
                    <a:pt x="1" y="309"/>
                    <a:pt x="1" y="391"/>
                  </a:cubicBezTo>
                  <a:cubicBezTo>
                    <a:pt x="1" y="495"/>
                    <a:pt x="41" y="593"/>
                    <a:pt x="115" y="666"/>
                  </a:cubicBezTo>
                  <a:cubicBezTo>
                    <a:pt x="0" y="850"/>
                    <a:pt x="0" y="850"/>
                    <a:pt x="0" y="850"/>
                  </a:cubicBezTo>
                  <a:cubicBezTo>
                    <a:pt x="34" y="872"/>
                    <a:pt x="34" y="872"/>
                    <a:pt x="34" y="872"/>
                  </a:cubicBezTo>
                  <a:cubicBezTo>
                    <a:pt x="145" y="694"/>
                    <a:pt x="145" y="694"/>
                    <a:pt x="145" y="694"/>
                  </a:cubicBezTo>
                  <a:cubicBezTo>
                    <a:pt x="215" y="751"/>
                    <a:pt x="302" y="782"/>
                    <a:pt x="392" y="782"/>
                  </a:cubicBezTo>
                  <a:cubicBezTo>
                    <a:pt x="482" y="782"/>
                    <a:pt x="569" y="751"/>
                    <a:pt x="638" y="694"/>
                  </a:cubicBezTo>
                  <a:cubicBezTo>
                    <a:pt x="749" y="872"/>
                    <a:pt x="749" y="872"/>
                    <a:pt x="749" y="872"/>
                  </a:cubicBezTo>
                  <a:cubicBezTo>
                    <a:pt x="784" y="850"/>
                    <a:pt x="784" y="850"/>
                    <a:pt x="784" y="850"/>
                  </a:cubicBezTo>
                  <a:lnTo>
                    <a:pt x="669" y="66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64" name="Freeform 25">
              <a:extLst>
                <a:ext uri="{FF2B5EF4-FFF2-40B4-BE49-F238E27FC236}">
                  <a16:creationId xmlns:a16="http://schemas.microsoft.com/office/drawing/2014/main" id="{9523E61A-791B-4E60-A6F1-3A4D2BB748C4}"/>
                </a:ext>
              </a:extLst>
            </p:cNvPr>
            <p:cNvSpPr>
              <a:spLocks noEditPoints="1"/>
            </p:cNvSpPr>
            <p:nvPr/>
          </p:nvSpPr>
          <p:spPr bwMode="auto">
            <a:xfrm>
              <a:off x="98034357" y="107135509"/>
              <a:ext cx="1704859" cy="1698949"/>
            </a:xfrm>
            <a:custGeom>
              <a:avLst/>
              <a:gdLst>
                <a:gd name="T0" fmla="*/ 540 w 577"/>
                <a:gd name="T1" fmla="*/ 569 h 575"/>
                <a:gd name="T2" fmla="*/ 540 w 577"/>
                <a:gd name="T3" fmla="*/ 569 h 575"/>
                <a:gd name="T4" fmla="*/ 555 w 577"/>
                <a:gd name="T5" fmla="*/ 575 h 575"/>
                <a:gd name="T6" fmla="*/ 569 w 577"/>
                <a:gd name="T7" fmla="*/ 569 h 575"/>
                <a:gd name="T8" fmla="*/ 569 w 577"/>
                <a:gd name="T9" fmla="*/ 540 h 575"/>
                <a:gd name="T10" fmla="*/ 274 w 577"/>
                <a:gd name="T11" fmla="*/ 244 h 575"/>
                <a:gd name="T12" fmla="*/ 274 w 577"/>
                <a:gd name="T13" fmla="*/ 137 h 575"/>
                <a:gd name="T14" fmla="*/ 268 w 577"/>
                <a:gd name="T15" fmla="*/ 123 h 575"/>
                <a:gd name="T16" fmla="*/ 153 w 577"/>
                <a:gd name="T17" fmla="*/ 7 h 575"/>
                <a:gd name="T18" fmla="*/ 133 w 577"/>
                <a:gd name="T19" fmla="*/ 2 h 575"/>
                <a:gd name="T20" fmla="*/ 118 w 577"/>
                <a:gd name="T21" fmla="*/ 16 h 575"/>
                <a:gd name="T22" fmla="*/ 104 w 577"/>
                <a:gd name="T23" fmla="*/ 74 h 575"/>
                <a:gd name="T24" fmla="*/ 60 w 577"/>
                <a:gd name="T25" fmla="*/ 30 h 575"/>
                <a:gd name="T26" fmla="*/ 31 w 577"/>
                <a:gd name="T27" fmla="*/ 30 h 575"/>
                <a:gd name="T28" fmla="*/ 31 w 577"/>
                <a:gd name="T29" fmla="*/ 59 h 575"/>
                <a:gd name="T30" fmla="*/ 75 w 577"/>
                <a:gd name="T31" fmla="*/ 103 h 575"/>
                <a:gd name="T32" fmla="*/ 17 w 577"/>
                <a:gd name="T33" fmla="*/ 117 h 575"/>
                <a:gd name="T34" fmla="*/ 2 w 577"/>
                <a:gd name="T35" fmla="*/ 132 h 575"/>
                <a:gd name="T36" fmla="*/ 8 w 577"/>
                <a:gd name="T37" fmla="*/ 152 h 575"/>
                <a:gd name="T38" fmla="*/ 123 w 577"/>
                <a:gd name="T39" fmla="*/ 267 h 575"/>
                <a:gd name="T40" fmla="*/ 138 w 577"/>
                <a:gd name="T41" fmla="*/ 273 h 575"/>
                <a:gd name="T42" fmla="*/ 245 w 577"/>
                <a:gd name="T43" fmla="*/ 273 h 575"/>
                <a:gd name="T44" fmla="*/ 540 w 577"/>
                <a:gd name="T45" fmla="*/ 569 h 575"/>
                <a:gd name="T46" fmla="*/ 124 w 577"/>
                <a:gd name="T47" fmla="*/ 132 h 575"/>
                <a:gd name="T48" fmla="*/ 125 w 577"/>
                <a:gd name="T49" fmla="*/ 132 h 575"/>
                <a:gd name="T50" fmla="*/ 129 w 577"/>
                <a:gd name="T51" fmla="*/ 128 h 575"/>
                <a:gd name="T52" fmla="*/ 132 w 577"/>
                <a:gd name="T53" fmla="*/ 125 h 575"/>
                <a:gd name="T54" fmla="*/ 133 w 577"/>
                <a:gd name="T55" fmla="*/ 123 h 575"/>
                <a:gd name="T56" fmla="*/ 134 w 577"/>
                <a:gd name="T57" fmla="*/ 120 h 575"/>
                <a:gd name="T58" fmla="*/ 149 w 577"/>
                <a:gd name="T59" fmla="*/ 61 h 575"/>
                <a:gd name="T60" fmla="*/ 233 w 577"/>
                <a:gd name="T61" fmla="*/ 146 h 575"/>
                <a:gd name="T62" fmla="*/ 233 w 577"/>
                <a:gd name="T63" fmla="*/ 232 h 575"/>
                <a:gd name="T64" fmla="*/ 147 w 577"/>
                <a:gd name="T65" fmla="*/ 232 h 575"/>
                <a:gd name="T66" fmla="*/ 62 w 577"/>
                <a:gd name="T67" fmla="*/ 148 h 575"/>
                <a:gd name="T68" fmla="*/ 120 w 577"/>
                <a:gd name="T69" fmla="*/ 134 h 575"/>
                <a:gd name="T70" fmla="*/ 121 w 577"/>
                <a:gd name="T71" fmla="*/ 133 h 575"/>
                <a:gd name="T72" fmla="*/ 124 w 577"/>
                <a:gd name="T73" fmla="*/ 132 h 575"/>
                <a:gd name="T74" fmla="*/ 121 w 577"/>
                <a:gd name="T75" fmla="*/ 125 h 575"/>
                <a:gd name="T76" fmla="*/ 121 w 577"/>
                <a:gd name="T77" fmla="*/ 125 h 575"/>
                <a:gd name="T78" fmla="*/ 121 w 577"/>
                <a:gd name="T79" fmla="*/ 12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7" h="575">
                  <a:moveTo>
                    <a:pt x="540" y="569"/>
                  </a:moveTo>
                  <a:cubicBezTo>
                    <a:pt x="540" y="569"/>
                    <a:pt x="540" y="569"/>
                    <a:pt x="540" y="569"/>
                  </a:cubicBezTo>
                  <a:cubicBezTo>
                    <a:pt x="544" y="572"/>
                    <a:pt x="549" y="575"/>
                    <a:pt x="555" y="575"/>
                  </a:cubicBezTo>
                  <a:cubicBezTo>
                    <a:pt x="560" y="575"/>
                    <a:pt x="566" y="572"/>
                    <a:pt x="569" y="569"/>
                  </a:cubicBezTo>
                  <a:cubicBezTo>
                    <a:pt x="577" y="561"/>
                    <a:pt x="577" y="548"/>
                    <a:pt x="569" y="540"/>
                  </a:cubicBezTo>
                  <a:cubicBezTo>
                    <a:pt x="274" y="244"/>
                    <a:pt x="274" y="244"/>
                    <a:pt x="274" y="244"/>
                  </a:cubicBezTo>
                  <a:cubicBezTo>
                    <a:pt x="274" y="137"/>
                    <a:pt x="274" y="137"/>
                    <a:pt x="274" y="137"/>
                  </a:cubicBezTo>
                  <a:cubicBezTo>
                    <a:pt x="274" y="132"/>
                    <a:pt x="272" y="126"/>
                    <a:pt x="268" y="123"/>
                  </a:cubicBezTo>
                  <a:cubicBezTo>
                    <a:pt x="153" y="7"/>
                    <a:pt x="153" y="7"/>
                    <a:pt x="153" y="7"/>
                  </a:cubicBezTo>
                  <a:cubicBezTo>
                    <a:pt x="147" y="2"/>
                    <a:pt x="140" y="0"/>
                    <a:pt x="133" y="2"/>
                  </a:cubicBezTo>
                  <a:cubicBezTo>
                    <a:pt x="125" y="3"/>
                    <a:pt x="120" y="9"/>
                    <a:pt x="118" y="16"/>
                  </a:cubicBezTo>
                  <a:cubicBezTo>
                    <a:pt x="104" y="74"/>
                    <a:pt x="104" y="74"/>
                    <a:pt x="104" y="74"/>
                  </a:cubicBezTo>
                  <a:cubicBezTo>
                    <a:pt x="60" y="30"/>
                    <a:pt x="60" y="30"/>
                    <a:pt x="60" y="30"/>
                  </a:cubicBezTo>
                  <a:cubicBezTo>
                    <a:pt x="52" y="22"/>
                    <a:pt x="39" y="22"/>
                    <a:pt x="31" y="30"/>
                  </a:cubicBezTo>
                  <a:cubicBezTo>
                    <a:pt x="23" y="38"/>
                    <a:pt x="23" y="51"/>
                    <a:pt x="31" y="59"/>
                  </a:cubicBezTo>
                  <a:cubicBezTo>
                    <a:pt x="75" y="103"/>
                    <a:pt x="75" y="103"/>
                    <a:pt x="75" y="103"/>
                  </a:cubicBezTo>
                  <a:cubicBezTo>
                    <a:pt x="17" y="117"/>
                    <a:pt x="17" y="117"/>
                    <a:pt x="17" y="117"/>
                  </a:cubicBezTo>
                  <a:cubicBezTo>
                    <a:pt x="10" y="119"/>
                    <a:pt x="4" y="125"/>
                    <a:pt x="2" y="132"/>
                  </a:cubicBezTo>
                  <a:cubicBezTo>
                    <a:pt x="0" y="139"/>
                    <a:pt x="2" y="146"/>
                    <a:pt x="8" y="152"/>
                  </a:cubicBezTo>
                  <a:cubicBezTo>
                    <a:pt x="123" y="267"/>
                    <a:pt x="123" y="267"/>
                    <a:pt x="123" y="267"/>
                  </a:cubicBezTo>
                  <a:cubicBezTo>
                    <a:pt x="127" y="271"/>
                    <a:pt x="133" y="273"/>
                    <a:pt x="138" y="273"/>
                  </a:cubicBezTo>
                  <a:cubicBezTo>
                    <a:pt x="245" y="273"/>
                    <a:pt x="245" y="273"/>
                    <a:pt x="245" y="273"/>
                  </a:cubicBezTo>
                  <a:lnTo>
                    <a:pt x="540" y="569"/>
                  </a:lnTo>
                  <a:close/>
                  <a:moveTo>
                    <a:pt x="124" y="132"/>
                  </a:moveTo>
                  <a:cubicBezTo>
                    <a:pt x="125" y="132"/>
                    <a:pt x="125" y="132"/>
                    <a:pt x="125" y="132"/>
                  </a:cubicBezTo>
                  <a:cubicBezTo>
                    <a:pt x="127" y="131"/>
                    <a:pt x="128" y="130"/>
                    <a:pt x="129" y="128"/>
                  </a:cubicBezTo>
                  <a:cubicBezTo>
                    <a:pt x="130" y="127"/>
                    <a:pt x="131" y="126"/>
                    <a:pt x="132" y="125"/>
                  </a:cubicBezTo>
                  <a:cubicBezTo>
                    <a:pt x="133" y="124"/>
                    <a:pt x="133" y="124"/>
                    <a:pt x="133" y="123"/>
                  </a:cubicBezTo>
                  <a:cubicBezTo>
                    <a:pt x="134" y="122"/>
                    <a:pt x="134" y="121"/>
                    <a:pt x="134" y="120"/>
                  </a:cubicBezTo>
                  <a:cubicBezTo>
                    <a:pt x="149" y="61"/>
                    <a:pt x="149" y="61"/>
                    <a:pt x="149" y="61"/>
                  </a:cubicBezTo>
                  <a:cubicBezTo>
                    <a:pt x="233" y="146"/>
                    <a:pt x="233" y="146"/>
                    <a:pt x="233" y="146"/>
                  </a:cubicBezTo>
                  <a:cubicBezTo>
                    <a:pt x="233" y="232"/>
                    <a:pt x="233" y="232"/>
                    <a:pt x="233" y="232"/>
                  </a:cubicBezTo>
                  <a:cubicBezTo>
                    <a:pt x="147" y="232"/>
                    <a:pt x="147" y="232"/>
                    <a:pt x="147" y="232"/>
                  </a:cubicBezTo>
                  <a:cubicBezTo>
                    <a:pt x="62" y="148"/>
                    <a:pt x="62" y="148"/>
                    <a:pt x="62" y="148"/>
                  </a:cubicBezTo>
                  <a:cubicBezTo>
                    <a:pt x="120" y="134"/>
                    <a:pt x="120" y="134"/>
                    <a:pt x="120" y="134"/>
                  </a:cubicBezTo>
                  <a:cubicBezTo>
                    <a:pt x="120" y="134"/>
                    <a:pt x="121" y="134"/>
                    <a:pt x="121" y="133"/>
                  </a:cubicBezTo>
                  <a:cubicBezTo>
                    <a:pt x="122" y="133"/>
                    <a:pt x="123" y="133"/>
                    <a:pt x="124" y="132"/>
                  </a:cubicBezTo>
                  <a:close/>
                  <a:moveTo>
                    <a:pt x="121" y="125"/>
                  </a:moveTo>
                  <a:cubicBezTo>
                    <a:pt x="121" y="125"/>
                    <a:pt x="121" y="125"/>
                    <a:pt x="121" y="125"/>
                  </a:cubicBezTo>
                  <a:cubicBezTo>
                    <a:pt x="121" y="125"/>
                    <a:pt x="121" y="125"/>
                    <a:pt x="121" y="125"/>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AU" dirty="0"/>
            </a:p>
          </p:txBody>
        </p:sp>
      </p:grpSp>
      <p:grpSp>
        <p:nvGrpSpPr>
          <p:cNvPr id="65" name="Group 64">
            <a:extLst>
              <a:ext uri="{FF2B5EF4-FFF2-40B4-BE49-F238E27FC236}">
                <a16:creationId xmlns:a16="http://schemas.microsoft.com/office/drawing/2014/main" id="{282A32EC-F6C7-4EBB-9F2F-8AB4F0FFC287}"/>
              </a:ext>
            </a:extLst>
          </p:cNvPr>
          <p:cNvGrpSpPr>
            <a:grpSpLocks/>
          </p:cNvGrpSpPr>
          <p:nvPr/>
        </p:nvGrpSpPr>
        <p:grpSpPr bwMode="auto">
          <a:xfrm>
            <a:off x="12130726" y="2229212"/>
            <a:ext cx="400167" cy="311575"/>
            <a:chOff x="106140935" y="108882570"/>
            <a:chExt cx="2744995" cy="2137500"/>
          </a:xfrm>
          <a:solidFill>
            <a:schemeClr val="bg1"/>
          </a:solidFill>
        </p:grpSpPr>
        <p:sp>
          <p:nvSpPr>
            <p:cNvPr id="66" name="Freeform 130">
              <a:extLst>
                <a:ext uri="{FF2B5EF4-FFF2-40B4-BE49-F238E27FC236}">
                  <a16:creationId xmlns:a16="http://schemas.microsoft.com/office/drawing/2014/main" id="{C3C2EE59-A5A1-4DFD-A8D4-47049E865065}"/>
                </a:ext>
              </a:extLst>
            </p:cNvPr>
            <p:cNvSpPr>
              <a:spLocks noEditPoints="1"/>
            </p:cNvSpPr>
            <p:nvPr/>
          </p:nvSpPr>
          <p:spPr bwMode="auto">
            <a:xfrm>
              <a:off x="106485934" y="109118820"/>
              <a:ext cx="817499" cy="821250"/>
            </a:xfrm>
            <a:custGeom>
              <a:avLst/>
              <a:gdLst>
                <a:gd name="T0" fmla="*/ 112 w 218"/>
                <a:gd name="T1" fmla="*/ 219 h 219"/>
                <a:gd name="T2" fmla="*/ 218 w 218"/>
                <a:gd name="T3" fmla="*/ 107 h 219"/>
                <a:gd name="T4" fmla="*/ 112 w 218"/>
                <a:gd name="T5" fmla="*/ 0 h 219"/>
                <a:gd name="T6" fmla="*/ 0 w 218"/>
                <a:gd name="T7" fmla="*/ 107 h 219"/>
                <a:gd name="T8" fmla="*/ 112 w 218"/>
                <a:gd name="T9" fmla="*/ 219 h 219"/>
                <a:gd name="T10" fmla="*/ 54 w 218"/>
                <a:gd name="T11" fmla="*/ 54 h 219"/>
                <a:gd name="T12" fmla="*/ 112 w 218"/>
                <a:gd name="T13" fmla="*/ 29 h 219"/>
                <a:gd name="T14" fmla="*/ 167 w 218"/>
                <a:gd name="T15" fmla="*/ 54 h 219"/>
                <a:gd name="T16" fmla="*/ 189 w 218"/>
                <a:gd name="T17" fmla="*/ 107 h 219"/>
                <a:gd name="T18" fmla="*/ 112 w 218"/>
                <a:gd name="T19" fmla="*/ 190 h 219"/>
                <a:gd name="T20" fmla="*/ 29 w 218"/>
                <a:gd name="T21" fmla="*/ 107 h 219"/>
                <a:gd name="T22" fmla="*/ 54 w 218"/>
                <a:gd name="T23" fmla="*/ 5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219">
                  <a:moveTo>
                    <a:pt x="112" y="219"/>
                  </a:moveTo>
                  <a:cubicBezTo>
                    <a:pt x="170" y="219"/>
                    <a:pt x="218" y="169"/>
                    <a:pt x="218" y="107"/>
                  </a:cubicBezTo>
                  <a:cubicBezTo>
                    <a:pt x="218" y="49"/>
                    <a:pt x="169" y="0"/>
                    <a:pt x="112" y="0"/>
                  </a:cubicBezTo>
                  <a:cubicBezTo>
                    <a:pt x="52" y="0"/>
                    <a:pt x="0" y="50"/>
                    <a:pt x="0" y="107"/>
                  </a:cubicBezTo>
                  <a:cubicBezTo>
                    <a:pt x="0" y="168"/>
                    <a:pt x="51" y="219"/>
                    <a:pt x="112" y="219"/>
                  </a:cubicBezTo>
                  <a:close/>
                  <a:moveTo>
                    <a:pt x="54" y="54"/>
                  </a:moveTo>
                  <a:cubicBezTo>
                    <a:pt x="70" y="38"/>
                    <a:pt x="91" y="29"/>
                    <a:pt x="112" y="29"/>
                  </a:cubicBezTo>
                  <a:cubicBezTo>
                    <a:pt x="133" y="29"/>
                    <a:pt x="152" y="38"/>
                    <a:pt x="167" y="54"/>
                  </a:cubicBezTo>
                  <a:cubicBezTo>
                    <a:pt x="181" y="69"/>
                    <a:pt x="189" y="88"/>
                    <a:pt x="189" y="107"/>
                  </a:cubicBezTo>
                  <a:cubicBezTo>
                    <a:pt x="189" y="153"/>
                    <a:pt x="154" y="190"/>
                    <a:pt x="112" y="190"/>
                  </a:cubicBezTo>
                  <a:cubicBezTo>
                    <a:pt x="68" y="190"/>
                    <a:pt x="29" y="151"/>
                    <a:pt x="29" y="107"/>
                  </a:cubicBezTo>
                  <a:cubicBezTo>
                    <a:pt x="29" y="88"/>
                    <a:pt x="38" y="69"/>
                    <a:pt x="54" y="5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67" name="Freeform 131">
              <a:extLst>
                <a:ext uri="{FF2B5EF4-FFF2-40B4-BE49-F238E27FC236}">
                  <a16:creationId xmlns:a16="http://schemas.microsoft.com/office/drawing/2014/main" id="{EDCA1362-560E-48C2-A413-C31D16161328}"/>
                </a:ext>
              </a:extLst>
            </p:cNvPr>
            <p:cNvSpPr>
              <a:spLocks noEditPoints="1"/>
            </p:cNvSpPr>
            <p:nvPr/>
          </p:nvSpPr>
          <p:spPr bwMode="auto">
            <a:xfrm>
              <a:off x="106140935" y="109805070"/>
              <a:ext cx="2744995" cy="1215000"/>
            </a:xfrm>
            <a:custGeom>
              <a:avLst/>
              <a:gdLst>
                <a:gd name="T0" fmla="*/ 600 w 732"/>
                <a:gd name="T1" fmla="*/ 0 h 324"/>
                <a:gd name="T2" fmla="*/ 533 w 732"/>
                <a:gd name="T3" fmla="*/ 60 h 324"/>
                <a:gd name="T4" fmla="*/ 525 w 732"/>
                <a:gd name="T5" fmla="*/ 61 h 324"/>
                <a:gd name="T6" fmla="*/ 457 w 732"/>
                <a:gd name="T7" fmla="*/ 0 h 324"/>
                <a:gd name="T8" fmla="*/ 336 w 732"/>
                <a:gd name="T9" fmla="*/ 84 h 324"/>
                <a:gd name="T10" fmla="*/ 259 w 732"/>
                <a:gd name="T11" fmla="*/ 67 h 324"/>
                <a:gd name="T12" fmla="*/ 204 w 732"/>
                <a:gd name="T13" fmla="*/ 128 h 324"/>
                <a:gd name="T14" fmla="*/ 143 w 732"/>
                <a:gd name="T15" fmla="*/ 67 h 324"/>
                <a:gd name="T16" fmla="*/ 44 w 732"/>
                <a:gd name="T17" fmla="*/ 98 h 324"/>
                <a:gd name="T18" fmla="*/ 0 w 732"/>
                <a:gd name="T19" fmla="*/ 309 h 324"/>
                <a:gd name="T20" fmla="*/ 393 w 732"/>
                <a:gd name="T21" fmla="*/ 324 h 324"/>
                <a:gd name="T22" fmla="*/ 407 w 732"/>
                <a:gd name="T23" fmla="*/ 260 h 324"/>
                <a:gd name="T24" fmla="*/ 732 w 732"/>
                <a:gd name="T25" fmla="*/ 246 h 324"/>
                <a:gd name="T26" fmla="*/ 689 w 732"/>
                <a:gd name="T27" fmla="*/ 35 h 324"/>
                <a:gd name="T28" fmla="*/ 310 w 732"/>
                <a:gd name="T29" fmla="*/ 295 h 324"/>
                <a:gd name="T30" fmla="*/ 296 w 732"/>
                <a:gd name="T31" fmla="*/ 192 h 324"/>
                <a:gd name="T32" fmla="*/ 281 w 732"/>
                <a:gd name="T33" fmla="*/ 295 h 324"/>
                <a:gd name="T34" fmla="*/ 126 w 732"/>
                <a:gd name="T35" fmla="*/ 207 h 324"/>
                <a:gd name="T36" fmla="*/ 97 w 732"/>
                <a:gd name="T37" fmla="*/ 207 h 324"/>
                <a:gd name="T38" fmla="*/ 29 w 732"/>
                <a:gd name="T39" fmla="*/ 295 h 324"/>
                <a:gd name="T40" fmla="*/ 61 w 732"/>
                <a:gd name="T41" fmla="*/ 120 h 324"/>
                <a:gd name="T42" fmla="*/ 62 w 732"/>
                <a:gd name="T43" fmla="*/ 120 h 324"/>
                <a:gd name="T44" fmla="*/ 129 w 732"/>
                <a:gd name="T45" fmla="*/ 98 h 324"/>
                <a:gd name="T46" fmla="*/ 193 w 732"/>
                <a:gd name="T47" fmla="*/ 161 h 324"/>
                <a:gd name="T48" fmla="*/ 215 w 732"/>
                <a:gd name="T49" fmla="*/ 161 h 324"/>
                <a:gd name="T50" fmla="*/ 278 w 732"/>
                <a:gd name="T51" fmla="*/ 98 h 324"/>
                <a:gd name="T52" fmla="*/ 327 w 732"/>
                <a:gd name="T53" fmla="*/ 110 h 324"/>
                <a:gd name="T54" fmla="*/ 346 w 732"/>
                <a:gd name="T55" fmla="*/ 120 h 324"/>
                <a:gd name="T56" fmla="*/ 354 w 732"/>
                <a:gd name="T57" fmla="*/ 129 h 324"/>
                <a:gd name="T58" fmla="*/ 378 w 732"/>
                <a:gd name="T59" fmla="*/ 231 h 324"/>
                <a:gd name="T60" fmla="*/ 378 w 732"/>
                <a:gd name="T61" fmla="*/ 295 h 324"/>
                <a:gd name="T62" fmla="*/ 635 w 732"/>
                <a:gd name="T63" fmla="*/ 231 h 324"/>
                <a:gd name="T64" fmla="*/ 621 w 732"/>
                <a:gd name="T65" fmla="*/ 129 h 324"/>
                <a:gd name="T66" fmla="*/ 606 w 732"/>
                <a:gd name="T67" fmla="*/ 231 h 324"/>
                <a:gd name="T68" fmla="*/ 451 w 732"/>
                <a:gd name="T69" fmla="*/ 143 h 324"/>
                <a:gd name="T70" fmla="*/ 422 w 732"/>
                <a:gd name="T71" fmla="*/ 143 h 324"/>
                <a:gd name="T72" fmla="*/ 407 w 732"/>
                <a:gd name="T73" fmla="*/ 231 h 324"/>
                <a:gd name="T74" fmla="*/ 364 w 732"/>
                <a:gd name="T75" fmla="*/ 98 h 324"/>
                <a:gd name="T76" fmla="*/ 386 w 732"/>
                <a:gd name="T77" fmla="*/ 57 h 324"/>
                <a:gd name="T78" fmla="*/ 387 w 732"/>
                <a:gd name="T79" fmla="*/ 56 h 324"/>
                <a:gd name="T80" fmla="*/ 454 w 732"/>
                <a:gd name="T81" fmla="*/ 35 h 324"/>
                <a:gd name="T82" fmla="*/ 518 w 732"/>
                <a:gd name="T83" fmla="*/ 98 h 324"/>
                <a:gd name="T84" fmla="*/ 540 w 732"/>
                <a:gd name="T85" fmla="*/ 98 h 324"/>
                <a:gd name="T86" fmla="*/ 603 w 732"/>
                <a:gd name="T87" fmla="*/ 35 h 324"/>
                <a:gd name="T88" fmla="*/ 670 w 732"/>
                <a:gd name="T89" fmla="*/ 56 h 324"/>
                <a:gd name="T90" fmla="*/ 671 w 732"/>
                <a:gd name="T91" fmla="*/ 57 h 324"/>
                <a:gd name="T92" fmla="*/ 703 w 732"/>
                <a:gd name="T93" fmla="*/ 23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32" h="324">
                  <a:moveTo>
                    <a:pt x="689" y="35"/>
                  </a:moveTo>
                  <a:cubicBezTo>
                    <a:pt x="659" y="16"/>
                    <a:pt x="606" y="1"/>
                    <a:pt x="600" y="0"/>
                  </a:cubicBezTo>
                  <a:cubicBezTo>
                    <a:pt x="597" y="0"/>
                    <a:pt x="587" y="0"/>
                    <a:pt x="584" y="4"/>
                  </a:cubicBezTo>
                  <a:cubicBezTo>
                    <a:pt x="533" y="60"/>
                    <a:pt x="533" y="60"/>
                    <a:pt x="533" y="60"/>
                  </a:cubicBezTo>
                  <a:cubicBezTo>
                    <a:pt x="529" y="65"/>
                    <a:pt x="529" y="65"/>
                    <a:pt x="529" y="65"/>
                  </a:cubicBezTo>
                  <a:cubicBezTo>
                    <a:pt x="525" y="61"/>
                    <a:pt x="525" y="61"/>
                    <a:pt x="525" y="61"/>
                  </a:cubicBezTo>
                  <a:cubicBezTo>
                    <a:pt x="468" y="4"/>
                    <a:pt x="468" y="4"/>
                    <a:pt x="468" y="4"/>
                  </a:cubicBezTo>
                  <a:cubicBezTo>
                    <a:pt x="465" y="0"/>
                    <a:pt x="462" y="0"/>
                    <a:pt x="457" y="0"/>
                  </a:cubicBezTo>
                  <a:cubicBezTo>
                    <a:pt x="449" y="0"/>
                    <a:pt x="399" y="10"/>
                    <a:pt x="369" y="35"/>
                  </a:cubicBezTo>
                  <a:cubicBezTo>
                    <a:pt x="354" y="50"/>
                    <a:pt x="343" y="67"/>
                    <a:pt x="336" y="84"/>
                  </a:cubicBezTo>
                  <a:cubicBezTo>
                    <a:pt x="309" y="72"/>
                    <a:pt x="279" y="64"/>
                    <a:pt x="275" y="64"/>
                  </a:cubicBezTo>
                  <a:cubicBezTo>
                    <a:pt x="272" y="64"/>
                    <a:pt x="263" y="64"/>
                    <a:pt x="259" y="67"/>
                  </a:cubicBezTo>
                  <a:cubicBezTo>
                    <a:pt x="208" y="124"/>
                    <a:pt x="208" y="124"/>
                    <a:pt x="208" y="124"/>
                  </a:cubicBezTo>
                  <a:cubicBezTo>
                    <a:pt x="204" y="128"/>
                    <a:pt x="204" y="128"/>
                    <a:pt x="204" y="128"/>
                  </a:cubicBezTo>
                  <a:cubicBezTo>
                    <a:pt x="200" y="124"/>
                    <a:pt x="200" y="124"/>
                    <a:pt x="200" y="124"/>
                  </a:cubicBezTo>
                  <a:cubicBezTo>
                    <a:pt x="143" y="67"/>
                    <a:pt x="143" y="67"/>
                    <a:pt x="143" y="67"/>
                  </a:cubicBezTo>
                  <a:cubicBezTo>
                    <a:pt x="140" y="64"/>
                    <a:pt x="137" y="64"/>
                    <a:pt x="132" y="64"/>
                  </a:cubicBezTo>
                  <a:cubicBezTo>
                    <a:pt x="124" y="64"/>
                    <a:pt x="74" y="73"/>
                    <a:pt x="44" y="98"/>
                  </a:cubicBezTo>
                  <a:cubicBezTo>
                    <a:pt x="14" y="129"/>
                    <a:pt x="0" y="168"/>
                    <a:pt x="0" y="191"/>
                  </a:cubicBezTo>
                  <a:cubicBezTo>
                    <a:pt x="0" y="309"/>
                    <a:pt x="0" y="309"/>
                    <a:pt x="0" y="309"/>
                  </a:cubicBezTo>
                  <a:cubicBezTo>
                    <a:pt x="0" y="319"/>
                    <a:pt x="5" y="324"/>
                    <a:pt x="14" y="324"/>
                  </a:cubicBezTo>
                  <a:cubicBezTo>
                    <a:pt x="393" y="324"/>
                    <a:pt x="393" y="324"/>
                    <a:pt x="393" y="324"/>
                  </a:cubicBezTo>
                  <a:cubicBezTo>
                    <a:pt x="403" y="324"/>
                    <a:pt x="407" y="319"/>
                    <a:pt x="407" y="309"/>
                  </a:cubicBezTo>
                  <a:cubicBezTo>
                    <a:pt x="407" y="260"/>
                    <a:pt x="407" y="260"/>
                    <a:pt x="407" y="260"/>
                  </a:cubicBezTo>
                  <a:cubicBezTo>
                    <a:pt x="718" y="260"/>
                    <a:pt x="718" y="260"/>
                    <a:pt x="718" y="260"/>
                  </a:cubicBezTo>
                  <a:cubicBezTo>
                    <a:pt x="727" y="260"/>
                    <a:pt x="732" y="256"/>
                    <a:pt x="732" y="246"/>
                  </a:cubicBezTo>
                  <a:cubicBezTo>
                    <a:pt x="732" y="128"/>
                    <a:pt x="732" y="128"/>
                    <a:pt x="732" y="128"/>
                  </a:cubicBezTo>
                  <a:cubicBezTo>
                    <a:pt x="732" y="90"/>
                    <a:pt x="718" y="60"/>
                    <a:pt x="689" y="35"/>
                  </a:cubicBezTo>
                  <a:close/>
                  <a:moveTo>
                    <a:pt x="378" y="295"/>
                  </a:moveTo>
                  <a:cubicBezTo>
                    <a:pt x="310" y="295"/>
                    <a:pt x="310" y="295"/>
                    <a:pt x="310" y="295"/>
                  </a:cubicBezTo>
                  <a:cubicBezTo>
                    <a:pt x="310" y="207"/>
                    <a:pt x="310" y="207"/>
                    <a:pt x="310" y="207"/>
                  </a:cubicBezTo>
                  <a:cubicBezTo>
                    <a:pt x="310" y="197"/>
                    <a:pt x="305" y="192"/>
                    <a:pt x="296" y="192"/>
                  </a:cubicBezTo>
                  <a:cubicBezTo>
                    <a:pt x="289" y="192"/>
                    <a:pt x="281" y="200"/>
                    <a:pt x="281" y="207"/>
                  </a:cubicBezTo>
                  <a:cubicBezTo>
                    <a:pt x="281" y="295"/>
                    <a:pt x="281" y="295"/>
                    <a:pt x="281" y="295"/>
                  </a:cubicBezTo>
                  <a:cubicBezTo>
                    <a:pt x="126" y="295"/>
                    <a:pt x="126" y="295"/>
                    <a:pt x="126" y="295"/>
                  </a:cubicBezTo>
                  <a:cubicBezTo>
                    <a:pt x="126" y="207"/>
                    <a:pt x="126" y="207"/>
                    <a:pt x="126" y="207"/>
                  </a:cubicBezTo>
                  <a:cubicBezTo>
                    <a:pt x="126" y="200"/>
                    <a:pt x="118" y="192"/>
                    <a:pt x="112" y="192"/>
                  </a:cubicBezTo>
                  <a:cubicBezTo>
                    <a:pt x="102" y="192"/>
                    <a:pt x="97" y="197"/>
                    <a:pt x="97" y="207"/>
                  </a:cubicBezTo>
                  <a:cubicBezTo>
                    <a:pt x="97" y="295"/>
                    <a:pt x="97" y="295"/>
                    <a:pt x="97" y="295"/>
                  </a:cubicBezTo>
                  <a:cubicBezTo>
                    <a:pt x="29" y="295"/>
                    <a:pt x="29" y="295"/>
                    <a:pt x="29" y="295"/>
                  </a:cubicBezTo>
                  <a:cubicBezTo>
                    <a:pt x="29" y="191"/>
                    <a:pt x="29" y="191"/>
                    <a:pt x="29" y="191"/>
                  </a:cubicBezTo>
                  <a:cubicBezTo>
                    <a:pt x="29" y="184"/>
                    <a:pt x="35" y="147"/>
                    <a:pt x="61" y="120"/>
                  </a:cubicBezTo>
                  <a:cubicBezTo>
                    <a:pt x="62" y="120"/>
                    <a:pt x="62" y="120"/>
                    <a:pt x="62" y="120"/>
                  </a:cubicBezTo>
                  <a:cubicBezTo>
                    <a:pt x="62" y="120"/>
                    <a:pt x="62" y="120"/>
                    <a:pt x="62" y="120"/>
                  </a:cubicBezTo>
                  <a:cubicBezTo>
                    <a:pt x="79" y="108"/>
                    <a:pt x="110" y="98"/>
                    <a:pt x="127" y="98"/>
                  </a:cubicBezTo>
                  <a:cubicBezTo>
                    <a:pt x="129" y="98"/>
                    <a:pt x="129" y="98"/>
                    <a:pt x="129" y="98"/>
                  </a:cubicBezTo>
                  <a:cubicBezTo>
                    <a:pt x="131" y="100"/>
                    <a:pt x="131" y="100"/>
                    <a:pt x="131" y="100"/>
                  </a:cubicBezTo>
                  <a:cubicBezTo>
                    <a:pt x="193" y="161"/>
                    <a:pt x="193" y="161"/>
                    <a:pt x="193" y="161"/>
                  </a:cubicBezTo>
                  <a:cubicBezTo>
                    <a:pt x="196" y="165"/>
                    <a:pt x="199" y="165"/>
                    <a:pt x="204" y="165"/>
                  </a:cubicBezTo>
                  <a:cubicBezTo>
                    <a:pt x="208" y="165"/>
                    <a:pt x="211" y="165"/>
                    <a:pt x="215" y="161"/>
                  </a:cubicBezTo>
                  <a:cubicBezTo>
                    <a:pt x="276" y="100"/>
                    <a:pt x="276" y="100"/>
                    <a:pt x="276" y="100"/>
                  </a:cubicBezTo>
                  <a:cubicBezTo>
                    <a:pt x="278" y="98"/>
                    <a:pt x="278" y="98"/>
                    <a:pt x="278" y="98"/>
                  </a:cubicBezTo>
                  <a:cubicBezTo>
                    <a:pt x="280" y="98"/>
                    <a:pt x="280" y="98"/>
                    <a:pt x="280" y="98"/>
                  </a:cubicBezTo>
                  <a:cubicBezTo>
                    <a:pt x="292" y="98"/>
                    <a:pt x="311" y="103"/>
                    <a:pt x="327" y="110"/>
                  </a:cubicBezTo>
                  <a:cubicBezTo>
                    <a:pt x="334" y="113"/>
                    <a:pt x="340" y="116"/>
                    <a:pt x="345" y="119"/>
                  </a:cubicBezTo>
                  <a:cubicBezTo>
                    <a:pt x="346" y="120"/>
                    <a:pt x="346" y="120"/>
                    <a:pt x="346" y="120"/>
                  </a:cubicBezTo>
                  <a:cubicBezTo>
                    <a:pt x="346" y="120"/>
                    <a:pt x="346" y="120"/>
                    <a:pt x="346" y="120"/>
                  </a:cubicBezTo>
                  <a:cubicBezTo>
                    <a:pt x="349" y="123"/>
                    <a:pt x="351" y="126"/>
                    <a:pt x="354" y="129"/>
                  </a:cubicBezTo>
                  <a:cubicBezTo>
                    <a:pt x="371" y="148"/>
                    <a:pt x="378" y="168"/>
                    <a:pt x="378" y="191"/>
                  </a:cubicBezTo>
                  <a:cubicBezTo>
                    <a:pt x="378" y="231"/>
                    <a:pt x="378" y="231"/>
                    <a:pt x="378" y="231"/>
                  </a:cubicBezTo>
                  <a:cubicBezTo>
                    <a:pt x="378" y="260"/>
                    <a:pt x="378" y="260"/>
                    <a:pt x="378" y="260"/>
                  </a:cubicBezTo>
                  <a:lnTo>
                    <a:pt x="378" y="295"/>
                  </a:lnTo>
                  <a:close/>
                  <a:moveTo>
                    <a:pt x="703" y="231"/>
                  </a:moveTo>
                  <a:cubicBezTo>
                    <a:pt x="635" y="231"/>
                    <a:pt x="635" y="231"/>
                    <a:pt x="635" y="231"/>
                  </a:cubicBezTo>
                  <a:cubicBezTo>
                    <a:pt x="635" y="143"/>
                    <a:pt x="635" y="143"/>
                    <a:pt x="635" y="143"/>
                  </a:cubicBezTo>
                  <a:cubicBezTo>
                    <a:pt x="635" y="134"/>
                    <a:pt x="630" y="129"/>
                    <a:pt x="621" y="129"/>
                  </a:cubicBezTo>
                  <a:cubicBezTo>
                    <a:pt x="614" y="129"/>
                    <a:pt x="606" y="136"/>
                    <a:pt x="606" y="143"/>
                  </a:cubicBezTo>
                  <a:cubicBezTo>
                    <a:pt x="606" y="231"/>
                    <a:pt x="606" y="231"/>
                    <a:pt x="606" y="231"/>
                  </a:cubicBezTo>
                  <a:cubicBezTo>
                    <a:pt x="451" y="231"/>
                    <a:pt x="451" y="231"/>
                    <a:pt x="451" y="231"/>
                  </a:cubicBezTo>
                  <a:cubicBezTo>
                    <a:pt x="451" y="143"/>
                    <a:pt x="451" y="143"/>
                    <a:pt x="451" y="143"/>
                  </a:cubicBezTo>
                  <a:cubicBezTo>
                    <a:pt x="451" y="136"/>
                    <a:pt x="443" y="129"/>
                    <a:pt x="437" y="129"/>
                  </a:cubicBezTo>
                  <a:cubicBezTo>
                    <a:pt x="427" y="129"/>
                    <a:pt x="422" y="134"/>
                    <a:pt x="422" y="143"/>
                  </a:cubicBezTo>
                  <a:cubicBezTo>
                    <a:pt x="422" y="231"/>
                    <a:pt x="422" y="231"/>
                    <a:pt x="422" y="231"/>
                  </a:cubicBezTo>
                  <a:cubicBezTo>
                    <a:pt x="407" y="231"/>
                    <a:pt x="407" y="231"/>
                    <a:pt x="407" y="231"/>
                  </a:cubicBezTo>
                  <a:cubicBezTo>
                    <a:pt x="407" y="191"/>
                    <a:pt x="407" y="191"/>
                    <a:pt x="407" y="191"/>
                  </a:cubicBezTo>
                  <a:cubicBezTo>
                    <a:pt x="407" y="153"/>
                    <a:pt x="394" y="123"/>
                    <a:pt x="364" y="98"/>
                  </a:cubicBezTo>
                  <a:cubicBezTo>
                    <a:pt x="363" y="98"/>
                    <a:pt x="362" y="97"/>
                    <a:pt x="361" y="97"/>
                  </a:cubicBezTo>
                  <a:cubicBezTo>
                    <a:pt x="366" y="84"/>
                    <a:pt x="374" y="69"/>
                    <a:pt x="386" y="57"/>
                  </a:cubicBezTo>
                  <a:cubicBezTo>
                    <a:pt x="387" y="57"/>
                    <a:pt x="387" y="57"/>
                    <a:pt x="387" y="57"/>
                  </a:cubicBezTo>
                  <a:cubicBezTo>
                    <a:pt x="387" y="56"/>
                    <a:pt x="387" y="56"/>
                    <a:pt x="387" y="56"/>
                  </a:cubicBezTo>
                  <a:cubicBezTo>
                    <a:pt x="404" y="45"/>
                    <a:pt x="435" y="35"/>
                    <a:pt x="452" y="35"/>
                  </a:cubicBezTo>
                  <a:cubicBezTo>
                    <a:pt x="454" y="35"/>
                    <a:pt x="454" y="35"/>
                    <a:pt x="454" y="35"/>
                  </a:cubicBezTo>
                  <a:cubicBezTo>
                    <a:pt x="456" y="36"/>
                    <a:pt x="456" y="36"/>
                    <a:pt x="456" y="36"/>
                  </a:cubicBezTo>
                  <a:cubicBezTo>
                    <a:pt x="518" y="98"/>
                    <a:pt x="518" y="98"/>
                    <a:pt x="518" y="98"/>
                  </a:cubicBezTo>
                  <a:cubicBezTo>
                    <a:pt x="521" y="101"/>
                    <a:pt x="524" y="101"/>
                    <a:pt x="529" y="101"/>
                  </a:cubicBezTo>
                  <a:cubicBezTo>
                    <a:pt x="533" y="101"/>
                    <a:pt x="536" y="101"/>
                    <a:pt x="540" y="98"/>
                  </a:cubicBezTo>
                  <a:cubicBezTo>
                    <a:pt x="601" y="36"/>
                    <a:pt x="601" y="36"/>
                    <a:pt x="601" y="36"/>
                  </a:cubicBezTo>
                  <a:cubicBezTo>
                    <a:pt x="603" y="35"/>
                    <a:pt x="603" y="35"/>
                    <a:pt x="603" y="35"/>
                  </a:cubicBezTo>
                  <a:cubicBezTo>
                    <a:pt x="605" y="35"/>
                    <a:pt x="605" y="35"/>
                    <a:pt x="605" y="35"/>
                  </a:cubicBezTo>
                  <a:cubicBezTo>
                    <a:pt x="622" y="35"/>
                    <a:pt x="654" y="45"/>
                    <a:pt x="670" y="56"/>
                  </a:cubicBezTo>
                  <a:cubicBezTo>
                    <a:pt x="671" y="56"/>
                    <a:pt x="671" y="56"/>
                    <a:pt x="671" y="56"/>
                  </a:cubicBezTo>
                  <a:cubicBezTo>
                    <a:pt x="671" y="57"/>
                    <a:pt x="671" y="57"/>
                    <a:pt x="671" y="57"/>
                  </a:cubicBezTo>
                  <a:cubicBezTo>
                    <a:pt x="693" y="79"/>
                    <a:pt x="703" y="101"/>
                    <a:pt x="703" y="128"/>
                  </a:cubicBezTo>
                  <a:lnTo>
                    <a:pt x="703" y="2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68" name="Freeform 132">
              <a:extLst>
                <a:ext uri="{FF2B5EF4-FFF2-40B4-BE49-F238E27FC236}">
                  <a16:creationId xmlns:a16="http://schemas.microsoft.com/office/drawing/2014/main" id="{5FBA5385-2CA6-455B-89D6-6B4192D1AF1B}"/>
                </a:ext>
              </a:extLst>
            </p:cNvPr>
            <p:cNvSpPr>
              <a:spLocks noEditPoints="1"/>
            </p:cNvSpPr>
            <p:nvPr/>
          </p:nvSpPr>
          <p:spPr bwMode="auto">
            <a:xfrm>
              <a:off x="107704682" y="108882570"/>
              <a:ext cx="817498" cy="821250"/>
            </a:xfrm>
            <a:custGeom>
              <a:avLst/>
              <a:gdLst>
                <a:gd name="T0" fmla="*/ 112 w 218"/>
                <a:gd name="T1" fmla="*/ 219 h 219"/>
                <a:gd name="T2" fmla="*/ 218 w 218"/>
                <a:gd name="T3" fmla="*/ 107 h 219"/>
                <a:gd name="T4" fmla="*/ 112 w 218"/>
                <a:gd name="T5" fmla="*/ 0 h 219"/>
                <a:gd name="T6" fmla="*/ 0 w 218"/>
                <a:gd name="T7" fmla="*/ 107 h 219"/>
                <a:gd name="T8" fmla="*/ 112 w 218"/>
                <a:gd name="T9" fmla="*/ 219 h 219"/>
                <a:gd name="T10" fmla="*/ 54 w 218"/>
                <a:gd name="T11" fmla="*/ 53 h 219"/>
                <a:gd name="T12" fmla="*/ 112 w 218"/>
                <a:gd name="T13" fmla="*/ 29 h 219"/>
                <a:gd name="T14" fmla="*/ 167 w 218"/>
                <a:gd name="T15" fmla="*/ 53 h 219"/>
                <a:gd name="T16" fmla="*/ 189 w 218"/>
                <a:gd name="T17" fmla="*/ 107 h 219"/>
                <a:gd name="T18" fmla="*/ 112 w 218"/>
                <a:gd name="T19" fmla="*/ 190 h 219"/>
                <a:gd name="T20" fmla="*/ 29 w 218"/>
                <a:gd name="T21" fmla="*/ 107 h 219"/>
                <a:gd name="T22" fmla="*/ 54 w 218"/>
                <a:gd name="T23" fmla="*/ 5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219">
                  <a:moveTo>
                    <a:pt x="112" y="219"/>
                  </a:moveTo>
                  <a:cubicBezTo>
                    <a:pt x="170" y="219"/>
                    <a:pt x="218" y="169"/>
                    <a:pt x="218" y="107"/>
                  </a:cubicBezTo>
                  <a:cubicBezTo>
                    <a:pt x="218" y="49"/>
                    <a:pt x="169" y="0"/>
                    <a:pt x="112" y="0"/>
                  </a:cubicBezTo>
                  <a:cubicBezTo>
                    <a:pt x="52" y="0"/>
                    <a:pt x="0" y="50"/>
                    <a:pt x="0" y="107"/>
                  </a:cubicBezTo>
                  <a:cubicBezTo>
                    <a:pt x="0" y="168"/>
                    <a:pt x="51" y="219"/>
                    <a:pt x="112" y="219"/>
                  </a:cubicBezTo>
                  <a:close/>
                  <a:moveTo>
                    <a:pt x="54" y="53"/>
                  </a:moveTo>
                  <a:cubicBezTo>
                    <a:pt x="70" y="38"/>
                    <a:pt x="91" y="29"/>
                    <a:pt x="112" y="29"/>
                  </a:cubicBezTo>
                  <a:cubicBezTo>
                    <a:pt x="132" y="29"/>
                    <a:pt x="152" y="38"/>
                    <a:pt x="167" y="53"/>
                  </a:cubicBezTo>
                  <a:cubicBezTo>
                    <a:pt x="181" y="68"/>
                    <a:pt x="189" y="88"/>
                    <a:pt x="189" y="107"/>
                  </a:cubicBezTo>
                  <a:cubicBezTo>
                    <a:pt x="189" y="153"/>
                    <a:pt x="154" y="190"/>
                    <a:pt x="112" y="190"/>
                  </a:cubicBezTo>
                  <a:cubicBezTo>
                    <a:pt x="68" y="190"/>
                    <a:pt x="29" y="151"/>
                    <a:pt x="29" y="107"/>
                  </a:cubicBezTo>
                  <a:cubicBezTo>
                    <a:pt x="29" y="88"/>
                    <a:pt x="38" y="68"/>
                    <a:pt x="54" y="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2792582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Up-Down 4">
            <a:extLst>
              <a:ext uri="{FF2B5EF4-FFF2-40B4-BE49-F238E27FC236}">
                <a16:creationId xmlns:a16="http://schemas.microsoft.com/office/drawing/2014/main" id="{8A656083-138F-43C8-9D69-F5390FFCA923}"/>
              </a:ext>
            </a:extLst>
          </p:cNvPr>
          <p:cNvSpPr/>
          <p:nvPr/>
        </p:nvSpPr>
        <p:spPr>
          <a:xfrm>
            <a:off x="188301" y="3051757"/>
            <a:ext cx="389321" cy="1892032"/>
          </a:xfrm>
          <a:prstGeom prst="upDownArrow">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Arrow: Up-Down 35">
            <a:extLst>
              <a:ext uri="{FF2B5EF4-FFF2-40B4-BE49-F238E27FC236}">
                <a16:creationId xmlns:a16="http://schemas.microsoft.com/office/drawing/2014/main" id="{D1E18E62-0A05-4971-8DAB-DB086421C60F}"/>
              </a:ext>
            </a:extLst>
          </p:cNvPr>
          <p:cNvSpPr/>
          <p:nvPr/>
        </p:nvSpPr>
        <p:spPr>
          <a:xfrm>
            <a:off x="193106" y="5023991"/>
            <a:ext cx="389321" cy="1453615"/>
          </a:xfrm>
          <a:prstGeom prst="upDownArrow">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Arrow: Up-Down 36">
            <a:extLst>
              <a:ext uri="{FF2B5EF4-FFF2-40B4-BE49-F238E27FC236}">
                <a16:creationId xmlns:a16="http://schemas.microsoft.com/office/drawing/2014/main" id="{E62C1822-2703-4431-A239-92E39959D693}"/>
              </a:ext>
            </a:extLst>
          </p:cNvPr>
          <p:cNvSpPr/>
          <p:nvPr/>
        </p:nvSpPr>
        <p:spPr>
          <a:xfrm>
            <a:off x="178357" y="6541990"/>
            <a:ext cx="389321" cy="1453615"/>
          </a:xfrm>
          <a:prstGeom prst="upDownArrow">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Arrow: Up-Down 37">
            <a:extLst>
              <a:ext uri="{FF2B5EF4-FFF2-40B4-BE49-F238E27FC236}">
                <a16:creationId xmlns:a16="http://schemas.microsoft.com/office/drawing/2014/main" id="{4E930735-17F0-42FB-8769-33A547BFC38B}"/>
              </a:ext>
            </a:extLst>
          </p:cNvPr>
          <p:cNvSpPr/>
          <p:nvPr/>
        </p:nvSpPr>
        <p:spPr>
          <a:xfrm>
            <a:off x="172799" y="8023058"/>
            <a:ext cx="389321" cy="1019434"/>
          </a:xfrm>
          <a:prstGeom prst="upDownArrow">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itle 8"/>
          <p:cNvSpPr>
            <a:spLocks noGrp="1"/>
          </p:cNvSpPr>
          <p:nvPr>
            <p:ph type="title"/>
          </p:nvPr>
        </p:nvSpPr>
        <p:spPr>
          <a:solidFill>
            <a:schemeClr val="accent4">
              <a:lumMod val="75000"/>
            </a:schemeClr>
          </a:solidFill>
        </p:spPr>
        <p:txBody>
          <a:bodyPr/>
          <a:lstStyle/>
          <a:p>
            <a:r>
              <a:rPr lang="en-US" dirty="0"/>
              <a:t>PROJECT GANTT CHART </a:t>
            </a:r>
          </a:p>
        </p:txBody>
      </p:sp>
      <p:graphicFrame>
        <p:nvGraphicFramePr>
          <p:cNvPr id="12" name="Content Placeholder 3"/>
          <p:cNvGraphicFramePr>
            <a:graphicFrameLocks/>
          </p:cNvGraphicFramePr>
          <p:nvPr>
            <p:extLst>
              <p:ext uri="{D42A27DB-BD31-4B8C-83A1-F6EECF244321}">
                <p14:modId xmlns:p14="http://schemas.microsoft.com/office/powerpoint/2010/main" val="3391516630"/>
              </p:ext>
            </p:extLst>
          </p:nvPr>
        </p:nvGraphicFramePr>
        <p:xfrm>
          <a:off x="542611" y="2120203"/>
          <a:ext cx="11967581" cy="6933359"/>
        </p:xfrm>
        <a:graphic>
          <a:graphicData uri="http://schemas.openxmlformats.org/drawingml/2006/table">
            <a:tbl>
              <a:tblPr firstRow="1" bandRow="1">
                <a:tableStyleId>{5940675A-B579-460E-94D1-54222C63F5DA}</a:tableStyleId>
              </a:tblPr>
              <a:tblGrid>
                <a:gridCol w="3702764">
                  <a:extLst>
                    <a:ext uri="{9D8B030D-6E8A-4147-A177-3AD203B41FA5}">
                      <a16:colId xmlns:a16="http://schemas.microsoft.com/office/drawing/2014/main" val="20000"/>
                    </a:ext>
                  </a:extLst>
                </a:gridCol>
                <a:gridCol w="751347">
                  <a:extLst>
                    <a:ext uri="{9D8B030D-6E8A-4147-A177-3AD203B41FA5}">
                      <a16:colId xmlns:a16="http://schemas.microsoft.com/office/drawing/2014/main" val="20001"/>
                    </a:ext>
                  </a:extLst>
                </a:gridCol>
                <a:gridCol w="751347">
                  <a:extLst>
                    <a:ext uri="{9D8B030D-6E8A-4147-A177-3AD203B41FA5}">
                      <a16:colId xmlns:a16="http://schemas.microsoft.com/office/drawing/2014/main" val="4045986784"/>
                    </a:ext>
                  </a:extLst>
                </a:gridCol>
                <a:gridCol w="751347">
                  <a:extLst>
                    <a:ext uri="{9D8B030D-6E8A-4147-A177-3AD203B41FA5}">
                      <a16:colId xmlns:a16="http://schemas.microsoft.com/office/drawing/2014/main" val="3996967231"/>
                    </a:ext>
                  </a:extLst>
                </a:gridCol>
                <a:gridCol w="751347">
                  <a:extLst>
                    <a:ext uri="{9D8B030D-6E8A-4147-A177-3AD203B41FA5}">
                      <a16:colId xmlns:a16="http://schemas.microsoft.com/office/drawing/2014/main" val="1640679958"/>
                    </a:ext>
                  </a:extLst>
                </a:gridCol>
                <a:gridCol w="751347">
                  <a:extLst>
                    <a:ext uri="{9D8B030D-6E8A-4147-A177-3AD203B41FA5}">
                      <a16:colId xmlns:a16="http://schemas.microsoft.com/office/drawing/2014/main" val="328227464"/>
                    </a:ext>
                  </a:extLst>
                </a:gridCol>
                <a:gridCol w="751347">
                  <a:extLst>
                    <a:ext uri="{9D8B030D-6E8A-4147-A177-3AD203B41FA5}">
                      <a16:colId xmlns:a16="http://schemas.microsoft.com/office/drawing/2014/main" val="20002"/>
                    </a:ext>
                  </a:extLst>
                </a:gridCol>
                <a:gridCol w="751347">
                  <a:extLst>
                    <a:ext uri="{9D8B030D-6E8A-4147-A177-3AD203B41FA5}">
                      <a16:colId xmlns:a16="http://schemas.microsoft.com/office/drawing/2014/main" val="20003"/>
                    </a:ext>
                  </a:extLst>
                </a:gridCol>
                <a:gridCol w="751347">
                  <a:extLst>
                    <a:ext uri="{9D8B030D-6E8A-4147-A177-3AD203B41FA5}">
                      <a16:colId xmlns:a16="http://schemas.microsoft.com/office/drawing/2014/main" val="20004"/>
                    </a:ext>
                  </a:extLst>
                </a:gridCol>
                <a:gridCol w="751347">
                  <a:extLst>
                    <a:ext uri="{9D8B030D-6E8A-4147-A177-3AD203B41FA5}">
                      <a16:colId xmlns:a16="http://schemas.microsoft.com/office/drawing/2014/main" val="3816027867"/>
                    </a:ext>
                  </a:extLst>
                </a:gridCol>
                <a:gridCol w="751347">
                  <a:extLst>
                    <a:ext uri="{9D8B030D-6E8A-4147-A177-3AD203B41FA5}">
                      <a16:colId xmlns:a16="http://schemas.microsoft.com/office/drawing/2014/main" val="20005"/>
                    </a:ext>
                  </a:extLst>
                </a:gridCol>
                <a:gridCol w="751347">
                  <a:extLst>
                    <a:ext uri="{9D8B030D-6E8A-4147-A177-3AD203B41FA5}">
                      <a16:colId xmlns:a16="http://schemas.microsoft.com/office/drawing/2014/main" val="20006"/>
                    </a:ext>
                  </a:extLst>
                </a:gridCol>
              </a:tblGrid>
              <a:tr h="271434">
                <a:tc>
                  <a:txBody>
                    <a:bodyPr/>
                    <a:lstStyle/>
                    <a:p>
                      <a:pPr algn="ctr"/>
                      <a:endParaRPr lang="en-US" sz="1400" dirty="0"/>
                    </a:p>
                  </a:txBody>
                  <a:tcPr marL="128016" marR="128016"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9F1"/>
                    </a:solidFill>
                  </a:tcPr>
                </a:tc>
                <a:tc gridSpan="2">
                  <a:txBody>
                    <a:bodyPr/>
                    <a:lstStyle/>
                    <a:p>
                      <a:pPr algn="ctr"/>
                      <a:r>
                        <a:rPr lang="en-US" sz="1400" b="1" dirty="0">
                          <a:solidFill>
                            <a:schemeClr val="bg2">
                              <a:lumMod val="50000"/>
                            </a:schemeClr>
                          </a:solidFill>
                          <a:latin typeface="Montserrat SemiBold" panose="00000700000000000000" pitchFamily="2" charset="0"/>
                        </a:rPr>
                        <a:t>2021</a:t>
                      </a:r>
                    </a:p>
                  </a:txBody>
                  <a:tcPr marL="128016" marR="128016"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E9F1"/>
                    </a:solidFill>
                  </a:tcPr>
                </a:tc>
                <a:tc hMerge="1">
                  <a:txBody>
                    <a:bodyPr/>
                    <a:lstStyle/>
                    <a:p>
                      <a:pPr algn="ctr"/>
                      <a:endParaRPr lang="en-US" sz="1700" b="1" dirty="0">
                        <a:solidFill>
                          <a:schemeClr val="bg1"/>
                        </a:solidFill>
                        <a:latin typeface="Montserrat SemiBold" panose="00000700000000000000" pitchFamily="2" charset="0"/>
                      </a:endParaRPr>
                    </a:p>
                  </a:txBody>
                  <a:tcPr marL="128016" marR="128016"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gridSpan="4">
                  <a:txBody>
                    <a:bodyPr/>
                    <a:lstStyle/>
                    <a:p>
                      <a:pPr algn="ctr"/>
                      <a:r>
                        <a:rPr lang="en-US" sz="1400" b="1" dirty="0">
                          <a:solidFill>
                            <a:schemeClr val="bg2">
                              <a:lumMod val="50000"/>
                            </a:schemeClr>
                          </a:solidFill>
                          <a:latin typeface="Montserrat SemiBold" panose="00000700000000000000" pitchFamily="2" charset="0"/>
                        </a:rPr>
                        <a:t>2022</a:t>
                      </a:r>
                    </a:p>
                  </a:txBody>
                  <a:tcPr marL="128016" marR="128016"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E9F1"/>
                    </a:solidFill>
                  </a:tcPr>
                </a:tc>
                <a:tc hMerge="1">
                  <a:txBody>
                    <a:bodyPr/>
                    <a:lstStyle/>
                    <a:p>
                      <a:pPr algn="ctr"/>
                      <a:endParaRPr lang="en-US" sz="1700" b="1" dirty="0">
                        <a:solidFill>
                          <a:schemeClr val="bg1"/>
                        </a:solidFill>
                        <a:latin typeface="Montserrat SemiBold" panose="00000700000000000000" pitchFamily="2" charset="0"/>
                      </a:endParaRPr>
                    </a:p>
                  </a:txBody>
                  <a:tcPr marL="128016" marR="128016"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hMerge="1">
                  <a:txBody>
                    <a:bodyPr/>
                    <a:lstStyle/>
                    <a:p>
                      <a:pPr algn="ctr"/>
                      <a:endParaRPr lang="en-US" sz="1700" b="1" dirty="0">
                        <a:solidFill>
                          <a:schemeClr val="bg1"/>
                        </a:solidFill>
                        <a:latin typeface="Montserrat SemiBold" panose="00000700000000000000" pitchFamily="2" charset="0"/>
                      </a:endParaRPr>
                    </a:p>
                  </a:txBody>
                  <a:tcPr marL="128016" marR="128016"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hMerge="1">
                  <a:txBody>
                    <a:bodyPr/>
                    <a:lstStyle/>
                    <a:p>
                      <a:pPr algn="ctr"/>
                      <a:endParaRPr lang="en-US" sz="1700" b="1" dirty="0">
                        <a:solidFill>
                          <a:schemeClr val="bg1"/>
                        </a:solidFill>
                        <a:latin typeface="Montserrat SemiBold" panose="00000700000000000000" pitchFamily="2" charset="0"/>
                      </a:endParaRPr>
                    </a:p>
                  </a:txBody>
                  <a:tcPr marL="128016" marR="128016"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gridSpan="4">
                  <a:txBody>
                    <a:bodyPr/>
                    <a:lstStyle/>
                    <a:p>
                      <a:pPr algn="ctr"/>
                      <a:r>
                        <a:rPr lang="en-US" sz="1400" b="1" dirty="0">
                          <a:solidFill>
                            <a:schemeClr val="bg2">
                              <a:lumMod val="50000"/>
                            </a:schemeClr>
                          </a:solidFill>
                          <a:latin typeface="Montserrat SemiBold" panose="00000700000000000000" pitchFamily="2" charset="0"/>
                        </a:rPr>
                        <a:t>2023</a:t>
                      </a:r>
                    </a:p>
                  </a:txBody>
                  <a:tcPr marL="128016" marR="128016"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E9F1"/>
                    </a:solidFill>
                  </a:tcPr>
                </a:tc>
                <a:tc hMerge="1">
                  <a:txBody>
                    <a:bodyPr/>
                    <a:lstStyle/>
                    <a:p>
                      <a:pPr algn="ctr"/>
                      <a:endParaRPr lang="en-US" sz="1700" b="1" dirty="0">
                        <a:solidFill>
                          <a:schemeClr val="bg1"/>
                        </a:solidFill>
                        <a:latin typeface="Montserrat SemiBold" panose="00000700000000000000" pitchFamily="2" charset="0"/>
                      </a:endParaRPr>
                    </a:p>
                  </a:txBody>
                  <a:tcPr marL="128016" marR="128016"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hMerge="1">
                  <a:txBody>
                    <a:bodyPr/>
                    <a:lstStyle/>
                    <a:p>
                      <a:pPr algn="ctr"/>
                      <a:endParaRPr lang="en-US" sz="1700" b="1" dirty="0">
                        <a:solidFill>
                          <a:schemeClr val="bg1"/>
                        </a:solidFill>
                        <a:latin typeface="Montserrat SemiBold" panose="00000700000000000000" pitchFamily="2" charset="0"/>
                      </a:endParaRPr>
                    </a:p>
                  </a:txBody>
                  <a:tcPr marL="128016" marR="128016"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hMerge="1">
                  <a:txBody>
                    <a:bodyPr/>
                    <a:lstStyle/>
                    <a:p>
                      <a:pPr algn="ctr"/>
                      <a:endParaRPr lang="en-US" sz="1700" b="1" dirty="0">
                        <a:solidFill>
                          <a:schemeClr val="bg1"/>
                        </a:solidFill>
                        <a:latin typeface="Montserrat SemiBold" panose="00000700000000000000" pitchFamily="2" charset="0"/>
                      </a:endParaRPr>
                    </a:p>
                  </a:txBody>
                  <a:tcPr marL="128016" marR="128016"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a:r>
                        <a:rPr lang="en-US" sz="1400" b="1" dirty="0">
                          <a:solidFill>
                            <a:schemeClr val="bg2">
                              <a:lumMod val="50000"/>
                            </a:schemeClr>
                          </a:solidFill>
                          <a:latin typeface="Montserrat SemiBold" panose="00000700000000000000" pitchFamily="2" charset="0"/>
                        </a:rPr>
                        <a:t>2024</a:t>
                      </a:r>
                    </a:p>
                  </a:txBody>
                  <a:tcPr marL="128016" marR="128016"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E9F1"/>
                    </a:solidFill>
                  </a:tcPr>
                </a:tc>
                <a:extLst>
                  <a:ext uri="{0D108BD9-81ED-4DB2-BD59-A6C34878D82A}">
                    <a16:rowId xmlns:a16="http://schemas.microsoft.com/office/drawing/2014/main" val="3403330988"/>
                  </a:ext>
                </a:extLst>
              </a:tr>
              <a:tr h="504923">
                <a:tc>
                  <a:txBody>
                    <a:bodyPr/>
                    <a:lstStyle/>
                    <a:p>
                      <a:pPr algn="ctr"/>
                      <a:r>
                        <a:rPr lang="en-US" sz="1600" b="1" dirty="0">
                          <a:solidFill>
                            <a:schemeClr val="bg1"/>
                          </a:solidFill>
                          <a:latin typeface="Montserrat" panose="00000500000000000000" pitchFamily="2" charset="0"/>
                        </a:rPr>
                        <a:t>KEY OUTPUT / ACTIVITY</a:t>
                      </a:r>
                    </a:p>
                  </a:txBody>
                  <a:tcPr marL="128016" marR="128016" marT="64008" marB="64008"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lumMod val="75000"/>
                      </a:schemeClr>
                    </a:solidFill>
                  </a:tcPr>
                </a:tc>
                <a:tc>
                  <a:txBody>
                    <a:bodyPr/>
                    <a:lstStyle/>
                    <a:p>
                      <a:pPr algn="ctr"/>
                      <a:r>
                        <a:rPr lang="en-US" sz="1700" b="1" dirty="0">
                          <a:solidFill>
                            <a:schemeClr val="bg1"/>
                          </a:solidFill>
                          <a:latin typeface="Montserrat SemiBold" panose="00000700000000000000" pitchFamily="2" charset="0"/>
                        </a:rPr>
                        <a:t>Q3</a:t>
                      </a:r>
                    </a:p>
                  </a:txBody>
                  <a:tcPr marL="128016" marR="128016"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a:r>
                        <a:rPr lang="en-US" sz="1700" b="1" dirty="0">
                          <a:solidFill>
                            <a:schemeClr val="bg1"/>
                          </a:solidFill>
                          <a:latin typeface="Montserrat SemiBold" panose="00000700000000000000" pitchFamily="2" charset="0"/>
                        </a:rPr>
                        <a:t>Q4</a:t>
                      </a:r>
                    </a:p>
                  </a:txBody>
                  <a:tcPr marL="128016" marR="128016"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a:r>
                        <a:rPr lang="en-US" sz="1700" b="1" dirty="0">
                          <a:solidFill>
                            <a:schemeClr val="bg1"/>
                          </a:solidFill>
                          <a:latin typeface="Montserrat SemiBold" panose="00000700000000000000" pitchFamily="2" charset="0"/>
                        </a:rPr>
                        <a:t>Q1</a:t>
                      </a:r>
                    </a:p>
                  </a:txBody>
                  <a:tcPr marL="128016" marR="128016"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a:r>
                        <a:rPr lang="en-US" sz="1700" b="1" dirty="0">
                          <a:solidFill>
                            <a:schemeClr val="bg1"/>
                          </a:solidFill>
                          <a:latin typeface="Montserrat SemiBold" panose="00000700000000000000" pitchFamily="2" charset="0"/>
                        </a:rPr>
                        <a:t>Q2</a:t>
                      </a:r>
                    </a:p>
                  </a:txBody>
                  <a:tcPr marL="128016" marR="128016"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a:r>
                        <a:rPr lang="en-US" sz="1700" b="1" dirty="0">
                          <a:solidFill>
                            <a:schemeClr val="bg1"/>
                          </a:solidFill>
                          <a:latin typeface="Montserrat SemiBold" panose="00000700000000000000" pitchFamily="2" charset="0"/>
                        </a:rPr>
                        <a:t>Q3</a:t>
                      </a:r>
                    </a:p>
                  </a:txBody>
                  <a:tcPr marL="128016" marR="128016"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a:r>
                        <a:rPr lang="en-US" sz="1700" b="1" dirty="0">
                          <a:solidFill>
                            <a:schemeClr val="bg1"/>
                          </a:solidFill>
                          <a:latin typeface="Montserrat SemiBold" panose="00000700000000000000" pitchFamily="2" charset="0"/>
                        </a:rPr>
                        <a:t>Q4</a:t>
                      </a:r>
                    </a:p>
                  </a:txBody>
                  <a:tcPr marL="128016" marR="128016"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a:r>
                        <a:rPr lang="en-US" sz="1700" b="1" dirty="0">
                          <a:solidFill>
                            <a:schemeClr val="bg1"/>
                          </a:solidFill>
                          <a:latin typeface="Montserrat SemiBold" panose="00000700000000000000" pitchFamily="2" charset="0"/>
                        </a:rPr>
                        <a:t>Q1</a:t>
                      </a:r>
                    </a:p>
                  </a:txBody>
                  <a:tcPr marL="128016" marR="128016"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a:r>
                        <a:rPr lang="en-US" sz="1700" b="1" dirty="0">
                          <a:solidFill>
                            <a:schemeClr val="bg1"/>
                          </a:solidFill>
                          <a:latin typeface="Montserrat SemiBold" panose="00000700000000000000" pitchFamily="2" charset="0"/>
                        </a:rPr>
                        <a:t>Q2</a:t>
                      </a:r>
                    </a:p>
                  </a:txBody>
                  <a:tcPr marL="128016" marR="128016"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a:r>
                        <a:rPr lang="en-US" sz="1700" b="1" dirty="0">
                          <a:solidFill>
                            <a:schemeClr val="bg1"/>
                          </a:solidFill>
                          <a:latin typeface="Montserrat SemiBold" panose="00000700000000000000" pitchFamily="2" charset="0"/>
                        </a:rPr>
                        <a:t>Q3</a:t>
                      </a:r>
                    </a:p>
                  </a:txBody>
                  <a:tcPr marL="128016" marR="128016" marT="64008" marB="6400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a:r>
                        <a:rPr lang="en-US" sz="1700" b="1" dirty="0">
                          <a:solidFill>
                            <a:schemeClr val="bg1"/>
                          </a:solidFill>
                          <a:latin typeface="Montserrat SemiBold" panose="00000700000000000000" pitchFamily="2" charset="0"/>
                        </a:rPr>
                        <a:t>Q4</a:t>
                      </a:r>
                    </a:p>
                  </a:txBody>
                  <a:tcPr marL="128016" marR="128016"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a:r>
                        <a:rPr lang="en-US" sz="1700" b="1" dirty="0">
                          <a:solidFill>
                            <a:schemeClr val="bg1"/>
                          </a:solidFill>
                          <a:latin typeface="Montserrat SemiBold" panose="00000700000000000000" pitchFamily="2" charset="0"/>
                        </a:rPr>
                        <a:t>Q1</a:t>
                      </a:r>
                    </a:p>
                  </a:txBody>
                  <a:tcPr marL="128016" marR="128016" marT="64008" marB="6400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10000"/>
                  </a:ext>
                </a:extLst>
              </a:tr>
              <a:tr h="507255">
                <a:tc>
                  <a:txBody>
                    <a:bodyPr/>
                    <a:lstStyle/>
                    <a:p>
                      <a:r>
                        <a:rPr lang="en-US" sz="1200" dirty="0">
                          <a:solidFill>
                            <a:schemeClr val="tx1">
                              <a:lumMod val="75000"/>
                              <a:lumOff val="25000"/>
                            </a:schemeClr>
                          </a:solidFill>
                          <a:latin typeface="Montserrat" panose="00000500000000000000" pitchFamily="2" charset="0"/>
                        </a:rPr>
                        <a:t>Desk review of the STIBBV subsector</a:t>
                      </a:r>
                    </a:p>
                  </a:txBody>
                  <a:tcPr marL="256032"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1"/>
                  </a:ext>
                </a:extLst>
              </a:tr>
              <a:tr h="507255">
                <a:tc>
                  <a:txBody>
                    <a:bodyPr/>
                    <a:lstStyle/>
                    <a:p>
                      <a:r>
                        <a:rPr lang="en-US" sz="1200" dirty="0">
                          <a:solidFill>
                            <a:schemeClr val="tx1">
                              <a:lumMod val="75000"/>
                              <a:lumOff val="25000"/>
                            </a:schemeClr>
                          </a:solidFill>
                          <a:latin typeface="Montserrat" panose="00000500000000000000" pitchFamily="2" charset="0"/>
                        </a:rPr>
                        <a:t>Needs analysis &amp; mapping of current funding against national &amp; ACT strategies</a:t>
                      </a:r>
                    </a:p>
                  </a:txBody>
                  <a:tcPr marL="256032"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079064885"/>
                  </a:ext>
                </a:extLst>
              </a:tr>
              <a:tr h="507255">
                <a:tc>
                  <a:txBody>
                    <a:bodyPr/>
                    <a:lstStyle/>
                    <a:p>
                      <a:r>
                        <a:rPr lang="en-US" sz="1200" dirty="0">
                          <a:solidFill>
                            <a:schemeClr val="tx1">
                              <a:lumMod val="75000"/>
                              <a:lumOff val="25000"/>
                            </a:schemeClr>
                          </a:solidFill>
                          <a:latin typeface="Montserrat" panose="00000500000000000000" pitchFamily="2" charset="0"/>
                        </a:rPr>
                        <a:t>Commissioning webinar &amp; discussions w/ current partners </a:t>
                      </a:r>
                    </a:p>
                  </a:txBody>
                  <a:tcPr marL="256032"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100394912"/>
                  </a:ext>
                </a:extLst>
              </a:tr>
              <a:tr h="507255">
                <a:tc>
                  <a:txBody>
                    <a:bodyPr/>
                    <a:lstStyle/>
                    <a:p>
                      <a:r>
                        <a:rPr lang="en-US" sz="1200" dirty="0">
                          <a:solidFill>
                            <a:schemeClr val="tx1">
                              <a:lumMod val="75000"/>
                              <a:lumOff val="25000"/>
                            </a:schemeClr>
                          </a:solidFill>
                          <a:latin typeface="Montserrat" panose="00000500000000000000" pitchFamily="2" charset="0"/>
                        </a:rPr>
                        <a:t>Consumer engagement/user research report</a:t>
                      </a:r>
                    </a:p>
                  </a:txBody>
                  <a:tcPr marL="256032"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25866746"/>
                  </a:ext>
                </a:extLst>
              </a:tr>
              <a:tr h="507255">
                <a:tc>
                  <a:txBody>
                    <a:bodyPr/>
                    <a:lstStyle/>
                    <a:p>
                      <a:r>
                        <a:rPr lang="en-US" sz="1200" dirty="0">
                          <a:solidFill>
                            <a:schemeClr val="tx1">
                              <a:lumMod val="75000"/>
                              <a:lumOff val="25000"/>
                            </a:schemeClr>
                          </a:solidFill>
                          <a:latin typeface="Montserrat" panose="00000500000000000000" pitchFamily="2" charset="0"/>
                        </a:rPr>
                        <a:t>Discuss &amp; </a:t>
                      </a:r>
                      <a:r>
                        <a:rPr lang="en-US" sz="1200" dirty="0" err="1">
                          <a:solidFill>
                            <a:schemeClr val="tx1">
                              <a:lumMod val="75000"/>
                              <a:lumOff val="25000"/>
                            </a:schemeClr>
                          </a:solidFill>
                          <a:latin typeface="Montserrat" panose="00000500000000000000" pitchFamily="2" charset="0"/>
                        </a:rPr>
                        <a:t>finalise</a:t>
                      </a:r>
                      <a:r>
                        <a:rPr lang="en-US" sz="1200" dirty="0">
                          <a:solidFill>
                            <a:schemeClr val="tx1">
                              <a:lumMod val="75000"/>
                              <a:lumOff val="25000"/>
                            </a:schemeClr>
                          </a:solidFill>
                          <a:latin typeface="Montserrat" panose="00000500000000000000" pitchFamily="2" charset="0"/>
                        </a:rPr>
                        <a:t> collaborative design methodology</a:t>
                      </a:r>
                    </a:p>
                  </a:txBody>
                  <a:tcPr marL="256032"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44695022"/>
                  </a:ext>
                </a:extLst>
              </a:tr>
              <a:tr h="507255">
                <a:tc>
                  <a:txBody>
                    <a:bodyPr/>
                    <a:lstStyle/>
                    <a:p>
                      <a:r>
                        <a:rPr lang="en-US" sz="1200" dirty="0">
                          <a:solidFill>
                            <a:schemeClr val="tx1">
                              <a:lumMod val="75000"/>
                              <a:lumOff val="25000"/>
                            </a:schemeClr>
                          </a:solidFill>
                          <a:latin typeface="Montserrat" panose="00000500000000000000" pitchFamily="2" charset="0"/>
                        </a:rPr>
                        <a:t>Collaborative design roundtable discussions</a:t>
                      </a:r>
                    </a:p>
                  </a:txBody>
                  <a:tcPr marL="256032"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2"/>
                  </a:ext>
                </a:extLst>
              </a:tr>
              <a:tr h="507255">
                <a:tc>
                  <a:txBody>
                    <a:bodyPr/>
                    <a:lstStyle/>
                    <a:p>
                      <a:r>
                        <a:rPr lang="en-US" sz="1200" dirty="0">
                          <a:solidFill>
                            <a:schemeClr val="tx1">
                              <a:lumMod val="75000"/>
                              <a:lumOff val="25000"/>
                            </a:schemeClr>
                          </a:solidFill>
                          <a:latin typeface="Montserrat" panose="00000500000000000000" pitchFamily="2" charset="0"/>
                        </a:rPr>
                        <a:t>Draft &amp; </a:t>
                      </a:r>
                      <a:r>
                        <a:rPr lang="en-US" sz="1200" dirty="0" err="1">
                          <a:solidFill>
                            <a:schemeClr val="tx1">
                              <a:lumMod val="75000"/>
                              <a:lumOff val="25000"/>
                            </a:schemeClr>
                          </a:solidFill>
                          <a:latin typeface="Montserrat" panose="00000500000000000000" pitchFamily="2" charset="0"/>
                        </a:rPr>
                        <a:t>finalise</a:t>
                      </a:r>
                      <a:r>
                        <a:rPr lang="en-US" sz="1200" dirty="0">
                          <a:solidFill>
                            <a:schemeClr val="tx1">
                              <a:lumMod val="75000"/>
                              <a:lumOff val="25000"/>
                            </a:schemeClr>
                          </a:solidFill>
                          <a:latin typeface="Montserrat" panose="00000500000000000000" pitchFamily="2" charset="0"/>
                        </a:rPr>
                        <a:t> collaborative design report</a:t>
                      </a:r>
                    </a:p>
                  </a:txBody>
                  <a:tcPr marL="256032"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3"/>
                  </a:ext>
                </a:extLst>
              </a:tr>
              <a:tr h="507255">
                <a:tc>
                  <a:txBody>
                    <a:bodyPr/>
                    <a:lstStyle/>
                    <a:p>
                      <a:r>
                        <a:rPr lang="en-US" sz="1200" dirty="0" err="1">
                          <a:solidFill>
                            <a:schemeClr val="tx1">
                              <a:lumMod val="75000"/>
                              <a:lumOff val="25000"/>
                            </a:schemeClr>
                          </a:solidFill>
                          <a:latin typeface="Montserrat" panose="00000500000000000000" pitchFamily="2" charset="0"/>
                        </a:rPr>
                        <a:t>Finalise</a:t>
                      </a:r>
                      <a:r>
                        <a:rPr lang="en-US" sz="1200" dirty="0">
                          <a:solidFill>
                            <a:schemeClr val="tx1">
                              <a:lumMod val="75000"/>
                              <a:lumOff val="25000"/>
                            </a:schemeClr>
                          </a:solidFill>
                          <a:latin typeface="Montserrat" panose="00000500000000000000" pitchFamily="2" charset="0"/>
                        </a:rPr>
                        <a:t> contract variations for existing partners</a:t>
                      </a:r>
                    </a:p>
                  </a:txBody>
                  <a:tcPr marL="256032"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4"/>
                  </a:ext>
                </a:extLst>
              </a:tr>
              <a:tr h="507255">
                <a:tc>
                  <a:txBody>
                    <a:bodyPr/>
                    <a:lstStyle/>
                    <a:p>
                      <a:r>
                        <a:rPr lang="en-US" sz="1200" dirty="0">
                          <a:solidFill>
                            <a:schemeClr val="tx1">
                              <a:lumMod val="75000"/>
                              <a:lumOff val="25000"/>
                            </a:schemeClr>
                          </a:solidFill>
                          <a:latin typeface="Montserrat" panose="00000500000000000000" pitchFamily="2" charset="0"/>
                        </a:rPr>
                        <a:t>Draft Approach to Market Documents</a:t>
                      </a:r>
                    </a:p>
                  </a:txBody>
                  <a:tcPr marL="256032"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5"/>
                  </a:ext>
                </a:extLst>
              </a:tr>
              <a:tr h="507255">
                <a:tc>
                  <a:txBody>
                    <a:bodyPr/>
                    <a:lstStyle/>
                    <a:p>
                      <a:r>
                        <a:rPr lang="en-US" sz="1200" dirty="0">
                          <a:solidFill>
                            <a:schemeClr val="tx1">
                              <a:lumMod val="75000"/>
                              <a:lumOff val="25000"/>
                            </a:schemeClr>
                          </a:solidFill>
                          <a:latin typeface="Montserrat" panose="00000500000000000000" pitchFamily="2" charset="0"/>
                        </a:rPr>
                        <a:t>Tender Process, application review &amp; signing of new contracts</a:t>
                      </a:r>
                    </a:p>
                  </a:txBody>
                  <a:tcPr marL="256032"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6"/>
                  </a:ext>
                </a:extLst>
              </a:tr>
              <a:tr h="507255">
                <a:tc>
                  <a:txBody>
                    <a:bodyPr/>
                    <a:lstStyle/>
                    <a:p>
                      <a:r>
                        <a:rPr lang="en-US" sz="1200" dirty="0">
                          <a:solidFill>
                            <a:schemeClr val="tx1">
                              <a:lumMod val="75000"/>
                              <a:lumOff val="25000"/>
                            </a:schemeClr>
                          </a:solidFill>
                          <a:latin typeface="Montserrat" panose="00000500000000000000" pitchFamily="2" charset="0"/>
                        </a:rPr>
                        <a:t>Implementation of new subsector contracts</a:t>
                      </a:r>
                    </a:p>
                  </a:txBody>
                  <a:tcPr marL="256032"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792712870"/>
                  </a:ext>
                </a:extLst>
              </a:tr>
              <a:tr h="507255">
                <a:tc>
                  <a:txBody>
                    <a:bodyPr/>
                    <a:lstStyle/>
                    <a:p>
                      <a:r>
                        <a:rPr lang="en-US" sz="1200" dirty="0">
                          <a:solidFill>
                            <a:schemeClr val="tx1">
                              <a:lumMod val="75000"/>
                              <a:lumOff val="25000"/>
                            </a:schemeClr>
                          </a:solidFill>
                          <a:latin typeface="Montserrat" panose="00000500000000000000" pitchFamily="2" charset="0"/>
                        </a:rPr>
                        <a:t>Formal commissioning evaluation</a:t>
                      </a:r>
                    </a:p>
                  </a:txBody>
                  <a:tcPr marL="256032"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1200" dirty="0"/>
                    </a:p>
                  </a:txBody>
                  <a:tcPr marL="128016" marR="128016" marT="64008" marB="6400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206664116"/>
                  </a:ext>
                </a:extLst>
              </a:tr>
            </a:tbl>
          </a:graphicData>
        </a:graphic>
      </p:graphicFrame>
      <p:sp>
        <p:nvSpPr>
          <p:cNvPr id="13" name="Rectangle 12"/>
          <p:cNvSpPr/>
          <p:nvPr/>
        </p:nvSpPr>
        <p:spPr>
          <a:xfrm>
            <a:off x="6071635" y="4065394"/>
            <a:ext cx="5658403" cy="256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29"/>
            <a:endParaRPr lang="en-US" sz="3360">
              <a:solidFill>
                <a:srgbClr val="262626"/>
              </a:solidFill>
              <a:latin typeface="Calibri"/>
            </a:endParaRPr>
          </a:p>
        </p:txBody>
      </p:sp>
      <p:sp>
        <p:nvSpPr>
          <p:cNvPr id="16" name="Rectangle 15"/>
          <p:cNvSpPr/>
          <p:nvPr/>
        </p:nvSpPr>
        <p:spPr>
          <a:xfrm>
            <a:off x="5845060" y="4585837"/>
            <a:ext cx="653066" cy="256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29"/>
            <a:endParaRPr lang="en-US" sz="3360">
              <a:solidFill>
                <a:srgbClr val="262626"/>
              </a:solidFill>
              <a:latin typeface="Calibri"/>
            </a:endParaRPr>
          </a:p>
        </p:txBody>
      </p:sp>
      <p:sp>
        <p:nvSpPr>
          <p:cNvPr id="17" name="Rectangle 16"/>
          <p:cNvSpPr/>
          <p:nvPr/>
        </p:nvSpPr>
        <p:spPr>
          <a:xfrm>
            <a:off x="5576287" y="5106280"/>
            <a:ext cx="924449" cy="256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29"/>
            <a:endParaRPr lang="en-US" sz="3360">
              <a:solidFill>
                <a:srgbClr val="262626"/>
              </a:solidFill>
              <a:latin typeface="Calibri"/>
            </a:endParaRPr>
          </a:p>
        </p:txBody>
      </p:sp>
      <p:sp>
        <p:nvSpPr>
          <p:cNvPr id="18" name="Rectangle 17"/>
          <p:cNvSpPr/>
          <p:nvPr/>
        </p:nvSpPr>
        <p:spPr>
          <a:xfrm>
            <a:off x="6690186" y="5618065"/>
            <a:ext cx="1297175" cy="256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29"/>
            <a:endParaRPr lang="en-US" sz="3360">
              <a:solidFill>
                <a:srgbClr val="262626"/>
              </a:solidFill>
              <a:latin typeface="Calibri"/>
            </a:endParaRPr>
          </a:p>
        </p:txBody>
      </p:sp>
      <p:sp>
        <p:nvSpPr>
          <p:cNvPr id="19" name="Rectangle 18"/>
          <p:cNvSpPr/>
          <p:nvPr/>
        </p:nvSpPr>
        <p:spPr>
          <a:xfrm>
            <a:off x="7987361" y="6106187"/>
            <a:ext cx="767588" cy="256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29"/>
            <a:endParaRPr lang="en-US" sz="3360">
              <a:solidFill>
                <a:srgbClr val="262626"/>
              </a:solidFill>
              <a:latin typeface="Calibri"/>
            </a:endParaRPr>
          </a:p>
        </p:txBody>
      </p:sp>
      <p:sp>
        <p:nvSpPr>
          <p:cNvPr id="20" name="Rectangle 19"/>
          <p:cNvSpPr/>
          <p:nvPr/>
        </p:nvSpPr>
        <p:spPr>
          <a:xfrm>
            <a:off x="6498126" y="6642837"/>
            <a:ext cx="756784" cy="256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29"/>
            <a:endParaRPr lang="en-US" sz="3360">
              <a:solidFill>
                <a:srgbClr val="262626"/>
              </a:solidFill>
              <a:latin typeface="Calibri"/>
            </a:endParaRPr>
          </a:p>
        </p:txBody>
      </p:sp>
      <p:sp>
        <p:nvSpPr>
          <p:cNvPr id="22" name="Rectangle 21"/>
          <p:cNvSpPr/>
          <p:nvPr/>
        </p:nvSpPr>
        <p:spPr>
          <a:xfrm>
            <a:off x="6144768" y="9147354"/>
            <a:ext cx="256032" cy="256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29"/>
            <a:endParaRPr lang="en-US" sz="3360">
              <a:solidFill>
                <a:srgbClr val="262626"/>
              </a:solidFill>
              <a:latin typeface="Calibri"/>
            </a:endParaRPr>
          </a:p>
        </p:txBody>
      </p:sp>
      <p:sp>
        <p:nvSpPr>
          <p:cNvPr id="23" name="TextBox 22"/>
          <p:cNvSpPr txBox="1"/>
          <p:nvPr/>
        </p:nvSpPr>
        <p:spPr>
          <a:xfrm>
            <a:off x="6472913" y="9110970"/>
            <a:ext cx="1401346" cy="350865"/>
          </a:xfrm>
          <a:prstGeom prst="rect">
            <a:avLst/>
          </a:prstGeom>
          <a:noFill/>
        </p:spPr>
        <p:txBody>
          <a:bodyPr wrap="none" rtlCol="0">
            <a:spAutoFit/>
          </a:bodyPr>
          <a:lstStyle/>
          <a:p>
            <a:pPr defTabSz="1280129"/>
            <a:r>
              <a:rPr lang="en-US" sz="1680" dirty="0">
                <a:solidFill>
                  <a:srgbClr val="262626">
                    <a:lumMod val="75000"/>
                    <a:lumOff val="25000"/>
                  </a:srgbClr>
                </a:solidFill>
                <a:latin typeface="Montserrat" panose="00000500000000000000" pitchFamily="2" charset="0"/>
              </a:rPr>
              <a:t>Completed</a:t>
            </a:r>
          </a:p>
        </p:txBody>
      </p:sp>
      <p:sp>
        <p:nvSpPr>
          <p:cNvPr id="24" name="Rectangle 23"/>
          <p:cNvSpPr/>
          <p:nvPr/>
        </p:nvSpPr>
        <p:spPr>
          <a:xfrm>
            <a:off x="4246698" y="3051757"/>
            <a:ext cx="733425" cy="256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29"/>
            <a:endParaRPr lang="en-US" sz="3360">
              <a:solidFill>
                <a:srgbClr val="262626"/>
              </a:solidFill>
              <a:latin typeface="Calibri"/>
            </a:endParaRPr>
          </a:p>
        </p:txBody>
      </p:sp>
      <p:sp>
        <p:nvSpPr>
          <p:cNvPr id="25" name="Rectangle 24">
            <a:extLst>
              <a:ext uri="{FF2B5EF4-FFF2-40B4-BE49-F238E27FC236}">
                <a16:creationId xmlns:a16="http://schemas.microsoft.com/office/drawing/2014/main" id="{8FF12B9A-5ECF-440E-BEBF-5F4E899DDA61}"/>
              </a:ext>
            </a:extLst>
          </p:cNvPr>
          <p:cNvSpPr/>
          <p:nvPr/>
        </p:nvSpPr>
        <p:spPr>
          <a:xfrm>
            <a:off x="4246698" y="3577306"/>
            <a:ext cx="733425" cy="256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29"/>
            <a:endParaRPr lang="en-US" sz="3360">
              <a:solidFill>
                <a:srgbClr val="262626"/>
              </a:solidFill>
              <a:latin typeface="Calibri"/>
            </a:endParaRPr>
          </a:p>
        </p:txBody>
      </p:sp>
      <p:sp>
        <p:nvSpPr>
          <p:cNvPr id="29" name="Rectangle 28">
            <a:extLst>
              <a:ext uri="{FF2B5EF4-FFF2-40B4-BE49-F238E27FC236}">
                <a16:creationId xmlns:a16="http://schemas.microsoft.com/office/drawing/2014/main" id="{FCC8B68B-4322-4C6E-8664-D664764264F1}"/>
              </a:ext>
            </a:extLst>
          </p:cNvPr>
          <p:cNvSpPr/>
          <p:nvPr/>
        </p:nvSpPr>
        <p:spPr>
          <a:xfrm>
            <a:off x="8833018" y="7140781"/>
            <a:ext cx="642578" cy="256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29"/>
            <a:endParaRPr lang="en-US" sz="3360">
              <a:solidFill>
                <a:srgbClr val="262626"/>
              </a:solidFill>
              <a:latin typeface="Calibri"/>
            </a:endParaRPr>
          </a:p>
        </p:txBody>
      </p:sp>
      <p:sp>
        <p:nvSpPr>
          <p:cNvPr id="30" name="Rectangle 29">
            <a:extLst>
              <a:ext uri="{FF2B5EF4-FFF2-40B4-BE49-F238E27FC236}">
                <a16:creationId xmlns:a16="http://schemas.microsoft.com/office/drawing/2014/main" id="{E1B7C728-BF17-4B78-8FBE-5FF4B0AFDE9C}"/>
              </a:ext>
            </a:extLst>
          </p:cNvPr>
          <p:cNvSpPr/>
          <p:nvPr/>
        </p:nvSpPr>
        <p:spPr>
          <a:xfrm>
            <a:off x="9493232" y="7661282"/>
            <a:ext cx="2267010" cy="256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29"/>
            <a:endParaRPr lang="en-US" sz="3360">
              <a:solidFill>
                <a:srgbClr val="262626"/>
              </a:solidFill>
              <a:latin typeface="Calibri"/>
            </a:endParaRPr>
          </a:p>
        </p:txBody>
      </p:sp>
      <p:sp>
        <p:nvSpPr>
          <p:cNvPr id="31" name="Rectangle 30">
            <a:extLst>
              <a:ext uri="{FF2B5EF4-FFF2-40B4-BE49-F238E27FC236}">
                <a16:creationId xmlns:a16="http://schemas.microsoft.com/office/drawing/2014/main" id="{2A2445EB-370C-4603-BFB7-614BCF37E6C5}"/>
              </a:ext>
            </a:extLst>
          </p:cNvPr>
          <p:cNvSpPr/>
          <p:nvPr/>
        </p:nvSpPr>
        <p:spPr>
          <a:xfrm>
            <a:off x="11760242" y="8158616"/>
            <a:ext cx="767586" cy="256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29"/>
            <a:endParaRPr lang="en-US" sz="3360">
              <a:solidFill>
                <a:srgbClr val="262626"/>
              </a:solidFill>
              <a:latin typeface="Calibri"/>
            </a:endParaRPr>
          </a:p>
        </p:txBody>
      </p:sp>
      <p:sp>
        <p:nvSpPr>
          <p:cNvPr id="2" name="TextBox 1">
            <a:extLst>
              <a:ext uri="{FF2B5EF4-FFF2-40B4-BE49-F238E27FC236}">
                <a16:creationId xmlns:a16="http://schemas.microsoft.com/office/drawing/2014/main" id="{5154A892-6873-4D11-85E2-2D76BAC1433E}"/>
              </a:ext>
            </a:extLst>
          </p:cNvPr>
          <p:cNvSpPr txBox="1"/>
          <p:nvPr/>
        </p:nvSpPr>
        <p:spPr>
          <a:xfrm>
            <a:off x="11892222" y="8605626"/>
            <a:ext cx="552659" cy="256032"/>
          </a:xfrm>
          <a:prstGeom prst="rect">
            <a:avLst/>
          </a:prstGeom>
        </p:spPr>
        <p:txBody>
          <a:bodyPr wrap="square" rtlCol="0">
            <a:noAutofit/>
          </a:bodyPr>
          <a:lstStyle/>
          <a:p>
            <a:r>
              <a:rPr lang="en-AU" sz="1200" dirty="0">
                <a:latin typeface="Montserrat" panose="00000500000000000000" pitchFamily="2" charset="0"/>
              </a:rPr>
              <a:t>TBD</a:t>
            </a:r>
          </a:p>
        </p:txBody>
      </p:sp>
      <p:sp>
        <p:nvSpPr>
          <p:cNvPr id="4" name="TextBox 3">
            <a:extLst>
              <a:ext uri="{FF2B5EF4-FFF2-40B4-BE49-F238E27FC236}">
                <a16:creationId xmlns:a16="http://schemas.microsoft.com/office/drawing/2014/main" id="{31E847E9-B9AA-485C-B11C-DC3E2CAABB32}"/>
              </a:ext>
            </a:extLst>
          </p:cNvPr>
          <p:cNvSpPr txBox="1"/>
          <p:nvPr/>
        </p:nvSpPr>
        <p:spPr>
          <a:xfrm>
            <a:off x="211014" y="2964265"/>
            <a:ext cx="324009" cy="1979524"/>
          </a:xfrm>
          <a:prstGeom prst="rect">
            <a:avLst/>
          </a:prstGeom>
          <a:ln>
            <a:noFill/>
          </a:ln>
        </p:spPr>
        <p:txBody>
          <a:bodyPr vert="vert270" wrap="square" rtlCol="0">
            <a:noAutofit/>
          </a:bodyPr>
          <a:lstStyle/>
          <a:p>
            <a:pPr algn="ctr"/>
            <a:r>
              <a:rPr lang="en-AU" sz="1200" b="1" dirty="0">
                <a:latin typeface="Montserrat" panose="00000500000000000000" pitchFamily="2" charset="0"/>
              </a:rPr>
              <a:t>Phase  1</a:t>
            </a:r>
          </a:p>
        </p:txBody>
      </p:sp>
      <p:sp>
        <p:nvSpPr>
          <p:cNvPr id="32" name="TextBox 31">
            <a:extLst>
              <a:ext uri="{FF2B5EF4-FFF2-40B4-BE49-F238E27FC236}">
                <a16:creationId xmlns:a16="http://schemas.microsoft.com/office/drawing/2014/main" id="{BAABCC73-45FD-46EC-BE66-B5F2B8733436}"/>
              </a:ext>
            </a:extLst>
          </p:cNvPr>
          <p:cNvSpPr txBox="1"/>
          <p:nvPr/>
        </p:nvSpPr>
        <p:spPr>
          <a:xfrm>
            <a:off x="211014" y="4943789"/>
            <a:ext cx="324009" cy="1497204"/>
          </a:xfrm>
          <a:prstGeom prst="rect">
            <a:avLst/>
          </a:prstGeom>
          <a:ln>
            <a:noFill/>
          </a:ln>
        </p:spPr>
        <p:txBody>
          <a:bodyPr vert="vert270" wrap="square" rtlCol="0">
            <a:noAutofit/>
          </a:bodyPr>
          <a:lstStyle/>
          <a:p>
            <a:pPr algn="ctr"/>
            <a:r>
              <a:rPr lang="en-AU" sz="1200" b="1" dirty="0">
                <a:latin typeface="Montserrat" panose="00000500000000000000" pitchFamily="2" charset="0"/>
              </a:rPr>
              <a:t>Phase  2</a:t>
            </a:r>
          </a:p>
        </p:txBody>
      </p:sp>
      <p:sp>
        <p:nvSpPr>
          <p:cNvPr id="33" name="TextBox 32">
            <a:extLst>
              <a:ext uri="{FF2B5EF4-FFF2-40B4-BE49-F238E27FC236}">
                <a16:creationId xmlns:a16="http://schemas.microsoft.com/office/drawing/2014/main" id="{B8490163-DFFE-46C2-B91B-7180DFEA7A0F}"/>
              </a:ext>
            </a:extLst>
          </p:cNvPr>
          <p:cNvSpPr txBox="1"/>
          <p:nvPr/>
        </p:nvSpPr>
        <p:spPr>
          <a:xfrm>
            <a:off x="198479" y="6493527"/>
            <a:ext cx="324010" cy="1597688"/>
          </a:xfrm>
          <a:prstGeom prst="rect">
            <a:avLst/>
          </a:prstGeom>
          <a:noFill/>
          <a:ln>
            <a:noFill/>
          </a:ln>
        </p:spPr>
        <p:txBody>
          <a:bodyPr vert="vert270" wrap="square" rtlCol="0">
            <a:noAutofit/>
          </a:bodyPr>
          <a:lstStyle/>
          <a:p>
            <a:pPr algn="ctr"/>
            <a:r>
              <a:rPr lang="en-AU" sz="1200" b="1" dirty="0">
                <a:latin typeface="Montserrat" panose="00000500000000000000" pitchFamily="2" charset="0"/>
              </a:rPr>
              <a:t>Phase  3</a:t>
            </a:r>
          </a:p>
        </p:txBody>
      </p:sp>
      <p:sp>
        <p:nvSpPr>
          <p:cNvPr id="34" name="TextBox 33">
            <a:extLst>
              <a:ext uri="{FF2B5EF4-FFF2-40B4-BE49-F238E27FC236}">
                <a16:creationId xmlns:a16="http://schemas.microsoft.com/office/drawing/2014/main" id="{EC4C00C2-44F3-4BCE-B508-85ABFBECDDF5}"/>
              </a:ext>
            </a:extLst>
          </p:cNvPr>
          <p:cNvSpPr txBox="1"/>
          <p:nvPr/>
        </p:nvSpPr>
        <p:spPr>
          <a:xfrm>
            <a:off x="167142" y="7894291"/>
            <a:ext cx="324009" cy="1253063"/>
          </a:xfrm>
          <a:prstGeom prst="rect">
            <a:avLst/>
          </a:prstGeom>
          <a:ln>
            <a:noFill/>
          </a:ln>
        </p:spPr>
        <p:txBody>
          <a:bodyPr vert="vert270" wrap="square" rtlCol="0">
            <a:noAutofit/>
          </a:bodyPr>
          <a:lstStyle/>
          <a:p>
            <a:pPr algn="ctr"/>
            <a:r>
              <a:rPr lang="en-AU" sz="1200" b="1" dirty="0">
                <a:latin typeface="Montserrat" panose="00000500000000000000" pitchFamily="2" charset="0"/>
              </a:rPr>
              <a:t>Phase   4</a:t>
            </a:r>
          </a:p>
        </p:txBody>
      </p:sp>
      <p:sp>
        <p:nvSpPr>
          <p:cNvPr id="27" name="Rectangle 26">
            <a:extLst>
              <a:ext uri="{FF2B5EF4-FFF2-40B4-BE49-F238E27FC236}">
                <a16:creationId xmlns:a16="http://schemas.microsoft.com/office/drawing/2014/main" id="{56BD3DD4-1F9A-4F4A-8011-739050508D9F}"/>
              </a:ext>
            </a:extLst>
          </p:cNvPr>
          <p:cNvSpPr/>
          <p:nvPr/>
        </p:nvSpPr>
        <p:spPr>
          <a:xfrm>
            <a:off x="5371576" y="4065394"/>
            <a:ext cx="733425" cy="256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29"/>
            <a:endParaRPr lang="en-US" sz="3360">
              <a:solidFill>
                <a:srgbClr val="262626"/>
              </a:solidFill>
              <a:latin typeface="Calibri"/>
            </a:endParaRPr>
          </a:p>
        </p:txBody>
      </p:sp>
      <p:sp>
        <p:nvSpPr>
          <p:cNvPr id="28" name="Rectangle 27">
            <a:extLst>
              <a:ext uri="{FF2B5EF4-FFF2-40B4-BE49-F238E27FC236}">
                <a16:creationId xmlns:a16="http://schemas.microsoft.com/office/drawing/2014/main" id="{7CA93859-E6ED-45F1-8516-A9954F26A587}"/>
              </a:ext>
            </a:extLst>
          </p:cNvPr>
          <p:cNvSpPr/>
          <p:nvPr/>
        </p:nvSpPr>
        <p:spPr>
          <a:xfrm>
            <a:off x="5576287" y="5106280"/>
            <a:ext cx="268773" cy="256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29"/>
            <a:endParaRPr lang="en-US" sz="3360">
              <a:solidFill>
                <a:srgbClr val="262626"/>
              </a:solidFill>
              <a:latin typeface="Calibri"/>
            </a:endParaRPr>
          </a:p>
        </p:txBody>
      </p:sp>
    </p:spTree>
    <p:extLst>
      <p:ext uri="{BB962C8B-B14F-4D97-AF65-F5344CB8AC3E}">
        <p14:creationId xmlns:p14="http://schemas.microsoft.com/office/powerpoint/2010/main" val="346736059"/>
      </p:ext>
    </p:extLst>
  </p:cSld>
  <p:clrMapOvr>
    <a:masterClrMapping/>
  </p:clrMapOvr>
</p:sld>
</file>

<file path=ppt/theme/theme1.xml><?xml version="1.0" encoding="utf-8"?>
<a:theme xmlns:a="http://schemas.openxmlformats.org/drawingml/2006/main" name="Title page">
  <a:themeElements>
    <a:clrScheme name="STO">
      <a:dk1>
        <a:srgbClr val="262626"/>
      </a:dk1>
      <a:lt1>
        <a:srgbClr val="FFFFFF"/>
      </a:lt1>
      <a:dk2>
        <a:srgbClr val="B6B6B6"/>
      </a:dk2>
      <a:lt2>
        <a:srgbClr val="B6B6B6"/>
      </a:lt2>
      <a:accent1>
        <a:srgbClr val="00A4E6"/>
      </a:accent1>
      <a:accent2>
        <a:srgbClr val="818181"/>
      </a:accent2>
      <a:accent3>
        <a:srgbClr val="262626"/>
      </a:accent3>
      <a:accent4>
        <a:srgbClr val="00A4E6"/>
      </a:accent4>
      <a:accent5>
        <a:srgbClr val="B6B6B6"/>
      </a:accent5>
      <a:accent6>
        <a:srgbClr val="21367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STO 0.3" id="{30DA8613-7D04-4853-AB3A-653035160D82}" vid="{FC9139BC-8468-4479-A015-EFA4E3871C8C}"/>
    </a:ext>
  </a:extLst>
</a:theme>
</file>

<file path=ppt/theme/theme2.xml><?xml version="1.0" encoding="utf-8"?>
<a:theme xmlns:a="http://schemas.openxmlformats.org/drawingml/2006/main" name="Office Theme">
  <a:themeElements>
    <a:clrScheme name="STO">
      <a:dk1>
        <a:srgbClr val="262626"/>
      </a:dk1>
      <a:lt1>
        <a:srgbClr val="FFFFFF"/>
      </a:lt1>
      <a:dk2>
        <a:srgbClr val="B6B6B6"/>
      </a:dk2>
      <a:lt2>
        <a:srgbClr val="B6B6B6"/>
      </a:lt2>
      <a:accent1>
        <a:srgbClr val="00A4E6"/>
      </a:accent1>
      <a:accent2>
        <a:srgbClr val="818181"/>
      </a:accent2>
      <a:accent3>
        <a:srgbClr val="262626"/>
      </a:accent3>
      <a:accent4>
        <a:srgbClr val="00A4E6"/>
      </a:accent4>
      <a:accent5>
        <a:srgbClr val="B6B6B6"/>
      </a:accent5>
      <a:accent6>
        <a:srgbClr val="213679"/>
      </a:accent6>
      <a:hlink>
        <a:srgbClr val="0000FF"/>
      </a:hlink>
      <a:folHlink>
        <a:srgbClr val="800080"/>
      </a:folHlink>
    </a:clrScheme>
    <a:fontScheme name="Pro T1">
      <a:majorFont>
        <a:latin typeface="Bebas Neue"/>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Autofit/>
      </a:bodyPr>
      <a:lstStyle>
        <a:defPPr>
          <a:defRPr dirty="0"/>
        </a:defPPr>
      </a:lstStyle>
    </a:txDef>
  </a:objectDefaults>
  <a:extraClrSchemeLst/>
  <a:extLst>
    <a:ext uri="{05A4C25C-085E-4340-85A3-A5531E510DB2}">
      <thm15:themeFamily xmlns:thm15="http://schemas.microsoft.com/office/thememl/2012/main" name="Powerpoint template STO 0.3" id="{30DA8613-7D04-4853-AB3A-653035160D82}" vid="{59CCCFCF-5FF8-4DA3-B05D-B01959C100A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20C47090538741AE044B4FA19892FE" ma:contentTypeVersion="8" ma:contentTypeDescription="Create a new document." ma:contentTypeScope="" ma:versionID="9e10422b9f72cc4213be4a06173af7cb">
  <xsd:schema xmlns:xsd="http://www.w3.org/2001/XMLSchema" xmlns:xs="http://www.w3.org/2001/XMLSchema" xmlns:p="http://schemas.microsoft.com/office/2006/metadata/properties" xmlns:ns2="2f6d7cde-e0eb-4b0d-80ea-1fa955f38973" targetNamespace="http://schemas.microsoft.com/office/2006/metadata/properties" ma:root="true" ma:fieldsID="a64d5f8e6c2c9d7856dc2b9280f85a40" ns2:_="">
    <xsd:import namespace="2f6d7cde-e0eb-4b0d-80ea-1fa955f3897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6d7cde-e0eb-4b0d-80ea-1fa955f389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96EB01-7702-4EA8-8E85-3AAD9658D15A}">
  <ds:schemaRefs>
    <ds:schemaRef ds:uri="http://purl.org/dc/elements/1.1/"/>
    <ds:schemaRef ds:uri="http://schemas.microsoft.com/office/2006/metadata/properties"/>
    <ds:schemaRef ds:uri="2f6d7cde-e0eb-4b0d-80ea-1fa955f3897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EF8B5A81-488A-4B72-89A9-F0E10B3D54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6d7cde-e0eb-4b0d-80ea-1fa955f389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81C091-0CF5-44DC-9AF8-10C1799DF1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template STO 0.3</Template>
  <TotalTime>5262</TotalTime>
  <Words>992</Words>
  <Application>Microsoft Office PowerPoint</Application>
  <PresentationFormat>A3 Paper (297x420 mm)</PresentationFormat>
  <Paragraphs>105</Paragraphs>
  <Slides>2</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vt:i4>
      </vt:variant>
    </vt:vector>
  </HeadingPairs>
  <TitlesOfParts>
    <vt:vector size="13" baseType="lpstr">
      <vt:lpstr>Arial</vt:lpstr>
      <vt:lpstr>Bebas Neue Bold</vt:lpstr>
      <vt:lpstr>Calibri</vt:lpstr>
      <vt:lpstr>Montserrat</vt:lpstr>
      <vt:lpstr>Montserrat ExtraBold</vt:lpstr>
      <vt:lpstr>Montserrat Light</vt:lpstr>
      <vt:lpstr>Montserrat SemiBold</vt:lpstr>
      <vt:lpstr>Wingdings</vt:lpstr>
      <vt:lpstr>Wingdings 3</vt:lpstr>
      <vt:lpstr>Title page</vt:lpstr>
      <vt:lpstr>Office Theme</vt:lpstr>
      <vt:lpstr>PowerPoint Presentation</vt:lpstr>
      <vt:lpstr>PROJECT GANTT CHART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Haustead, MattJ</dc:creator>
  <cp:lastModifiedBy>Wotton, Casey (Health)</cp:lastModifiedBy>
  <cp:revision>354</cp:revision>
  <cp:lastPrinted>2022-02-15T12:02:01Z</cp:lastPrinted>
  <dcterms:created xsi:type="dcterms:W3CDTF">2020-10-12T21:11:11Z</dcterms:created>
  <dcterms:modified xsi:type="dcterms:W3CDTF">2022-03-23T04:28:21Z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0x010100FC20C47090538741AE044B4FA19892FE</vt:lpwstr>
  </property>
</Properties>
</file>