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4"/>
  </p:sldMasterIdLst>
  <p:notesMasterIdLst>
    <p:notesMasterId r:id="rId12"/>
  </p:notesMasterIdLst>
  <p:handoutMasterIdLst>
    <p:handoutMasterId r:id="rId13"/>
  </p:handoutMasterIdLst>
  <p:sldIdLst>
    <p:sldId id="907" r:id="rId5"/>
    <p:sldId id="271" r:id="rId6"/>
    <p:sldId id="1192" r:id="rId7"/>
    <p:sldId id="1190" r:id="rId8"/>
    <p:sldId id="1206" r:id="rId9"/>
    <p:sldId id="1207" r:id="rId10"/>
    <p:sldId id="1214" r:id="rId11"/>
  </p:sldIdLst>
  <p:sldSz cx="9906000" cy="6858000" type="A4"/>
  <p:notesSz cx="6858000"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6EAE"/>
    <a:srgbClr val="162B5E"/>
    <a:srgbClr val="592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7C3000-9B61-41FB-98BF-D1F93CA2531A}" v="61" dt="2022-08-15T07:57:20.5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5956" autoAdjust="0"/>
  </p:normalViewPr>
  <p:slideViewPr>
    <p:cSldViewPr>
      <p:cViewPr varScale="1">
        <p:scale>
          <a:sx n="57" d="100"/>
          <a:sy n="57" d="100"/>
        </p:scale>
        <p:origin x="1312" y="44"/>
      </p:cViewPr>
      <p:guideLst>
        <p:guide orient="horz" pos="2160"/>
        <p:guide pos="312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91" d="100"/>
          <a:sy n="91" d="100"/>
        </p:scale>
        <p:origin x="-3000" y="-114"/>
      </p:cViewPr>
      <p:guideLst>
        <p:guide orient="horz" pos="311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3712"/>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93712"/>
          </a:xfrm>
          <a:prstGeom prst="rect">
            <a:avLst/>
          </a:prstGeom>
        </p:spPr>
        <p:txBody>
          <a:bodyPr vert="horz" lIns="91440" tIns="45720" rIns="91440" bIns="45720" rtlCol="0"/>
          <a:lstStyle>
            <a:lvl1pPr algn="r">
              <a:defRPr sz="1200"/>
            </a:lvl1pPr>
          </a:lstStyle>
          <a:p>
            <a:fld id="{0972D168-E79F-4683-BBD5-1B16F1798CB0}" type="datetimeFigureOut">
              <a:rPr lang="en-AU" smtClean="0"/>
              <a:pPr/>
              <a:t>20/01/2023</a:t>
            </a:fld>
            <a:endParaRPr lang="en-AU"/>
          </a:p>
        </p:txBody>
      </p:sp>
      <p:sp>
        <p:nvSpPr>
          <p:cNvPr id="4" name="Footer Placeholder 3"/>
          <p:cNvSpPr>
            <a:spLocks noGrp="1"/>
          </p:cNvSpPr>
          <p:nvPr>
            <p:ph type="ftr" sz="quarter" idx="2"/>
          </p:nvPr>
        </p:nvSpPr>
        <p:spPr>
          <a:xfrm>
            <a:off x="0" y="9378824"/>
            <a:ext cx="2971800" cy="493712"/>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9378824"/>
            <a:ext cx="2971800" cy="493712"/>
          </a:xfrm>
          <a:prstGeom prst="rect">
            <a:avLst/>
          </a:prstGeom>
        </p:spPr>
        <p:txBody>
          <a:bodyPr vert="horz" lIns="91440" tIns="45720" rIns="91440" bIns="45720" rtlCol="0" anchor="b"/>
          <a:lstStyle>
            <a:lvl1pPr algn="r">
              <a:defRPr sz="1200"/>
            </a:lvl1pPr>
          </a:lstStyle>
          <a:p>
            <a:fld id="{F3E7A8ED-4FA0-4FFB-8138-19355E8C2C90}" type="slidenum">
              <a:rPr lang="en-AU" smtClean="0"/>
              <a:pPr/>
              <a:t>‹#›</a:t>
            </a:fld>
            <a:endParaRPr lang="en-AU"/>
          </a:p>
        </p:txBody>
      </p:sp>
    </p:spTree>
    <p:extLst>
      <p:ext uri="{BB962C8B-B14F-4D97-AF65-F5344CB8AC3E}">
        <p14:creationId xmlns:p14="http://schemas.microsoft.com/office/powerpoint/2010/main" val="3673872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542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95428"/>
          </a:xfrm>
          <a:prstGeom prst="rect">
            <a:avLst/>
          </a:prstGeom>
        </p:spPr>
        <p:txBody>
          <a:bodyPr vert="horz" lIns="91440" tIns="45720" rIns="91440" bIns="45720" rtlCol="0"/>
          <a:lstStyle>
            <a:lvl1pPr algn="r">
              <a:defRPr sz="1200"/>
            </a:lvl1pPr>
          </a:lstStyle>
          <a:p>
            <a:fld id="{063F8E1A-0DC6-47A6-873A-A375CC6A1F93}" type="datetimeFigureOut">
              <a:rPr lang="en-AU" smtClean="0"/>
              <a:t>20/01/2023</a:t>
            </a:fld>
            <a:endParaRPr lang="en-AU"/>
          </a:p>
        </p:txBody>
      </p:sp>
      <p:sp>
        <p:nvSpPr>
          <p:cNvPr id="4" name="Slide Image Placeholder 3"/>
          <p:cNvSpPr>
            <a:spLocks noGrp="1" noRot="1" noChangeAspect="1"/>
          </p:cNvSpPr>
          <p:nvPr>
            <p:ph type="sldImg" idx="2"/>
          </p:nvPr>
        </p:nvSpPr>
        <p:spPr>
          <a:xfrm>
            <a:off x="1020763" y="1233488"/>
            <a:ext cx="4816475" cy="333375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751983"/>
            <a:ext cx="5486400" cy="388798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378825"/>
            <a:ext cx="2971800" cy="49542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9378825"/>
            <a:ext cx="2971800" cy="495427"/>
          </a:xfrm>
          <a:prstGeom prst="rect">
            <a:avLst/>
          </a:prstGeom>
        </p:spPr>
        <p:txBody>
          <a:bodyPr vert="horz" lIns="91440" tIns="45720" rIns="91440" bIns="45720" rtlCol="0" anchor="b"/>
          <a:lstStyle>
            <a:lvl1pPr algn="r">
              <a:defRPr sz="1200"/>
            </a:lvl1pPr>
          </a:lstStyle>
          <a:p>
            <a:fld id="{67B36846-8D7D-4A7F-B306-71575DC96BDF}" type="slidenum">
              <a:rPr lang="en-AU" smtClean="0"/>
              <a:t>‹#›</a:t>
            </a:fld>
            <a:endParaRPr lang="en-AU"/>
          </a:p>
        </p:txBody>
      </p:sp>
    </p:spTree>
    <p:extLst>
      <p:ext uri="{BB962C8B-B14F-4D97-AF65-F5344CB8AC3E}">
        <p14:creationId xmlns:p14="http://schemas.microsoft.com/office/powerpoint/2010/main" val="3454637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sz="1200" dirty="0">
              <a:latin typeface="+mn-lt"/>
            </a:endParaRPr>
          </a:p>
        </p:txBody>
      </p:sp>
      <p:sp>
        <p:nvSpPr>
          <p:cNvPr id="4" name="Slide Number Placeholder 3"/>
          <p:cNvSpPr>
            <a:spLocks noGrp="1"/>
          </p:cNvSpPr>
          <p:nvPr>
            <p:ph type="sldNum" sz="quarter" idx="5"/>
          </p:nvPr>
        </p:nvSpPr>
        <p:spPr/>
        <p:txBody>
          <a:bodyPr/>
          <a:lstStyle/>
          <a:p>
            <a:fld id="{67B36846-8D7D-4A7F-B306-71575DC96BDF}" type="slidenum">
              <a:rPr lang="en-AU" smtClean="0"/>
              <a:t>1</a:t>
            </a:fld>
            <a:endParaRPr lang="en-AU"/>
          </a:p>
        </p:txBody>
      </p:sp>
    </p:spTree>
    <p:extLst>
      <p:ext uri="{BB962C8B-B14F-4D97-AF65-F5344CB8AC3E}">
        <p14:creationId xmlns:p14="http://schemas.microsoft.com/office/powerpoint/2010/main" val="509916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1880EC30-3B64-4E7E-BBAD-3368D8FC82D0}"/>
              </a:ext>
            </a:extLst>
          </p:cNvPr>
          <p:cNvSpPr>
            <a:spLocks noGrp="1" noRot="1" noChangeAspect="1" noChangeArrowheads="1" noTextEdit="1"/>
          </p:cNvSpPr>
          <p:nvPr>
            <p:ph type="sldImg"/>
          </p:nvPr>
        </p:nvSpPr>
        <p:spPr>
          <a:ln/>
        </p:spPr>
      </p:sp>
      <p:sp>
        <p:nvSpPr>
          <p:cNvPr id="5123" name="Notes Placeholder 2">
            <a:extLst>
              <a:ext uri="{FF2B5EF4-FFF2-40B4-BE49-F238E27FC236}">
                <a16:creationId xmlns:a16="http://schemas.microsoft.com/office/drawing/2014/main" id="{EAF1B85D-D095-40C9-B09E-5484F402F3F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buFontTx/>
              <a:buAutoNum type="arabicPeriod" startAt="2"/>
            </a:pPr>
            <a:endParaRPr lang="en-US" altLang="en-US" dirty="0"/>
          </a:p>
        </p:txBody>
      </p:sp>
      <p:sp>
        <p:nvSpPr>
          <p:cNvPr id="5124" name="Slide Number Placeholder 3">
            <a:extLst>
              <a:ext uri="{FF2B5EF4-FFF2-40B4-BE49-F238E27FC236}">
                <a16:creationId xmlns:a16="http://schemas.microsoft.com/office/drawing/2014/main" id="{C99A07F0-EE23-4F70-94DD-A155D1830AB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C225776-A3D4-4DBD-8240-2B1E41178D6D}" type="slidenum">
              <a:rPr lang="en-AU" altLang="en-US" sz="1200" smtClean="0"/>
              <a:pPr/>
              <a:t>3</a:t>
            </a:fld>
            <a:endParaRPr lang="en-AU"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1C0D9547-5749-4A27-A799-FAD57A6AF45F}"/>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8E8DD50A-7A18-43AB-8D9F-00FACA88265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endParaRPr lang="en-US" altLang="en-US" sz="1800" b="0" i="0" u="none" strike="noStrike" baseline="0" dirty="0">
              <a:solidFill>
                <a:srgbClr val="000000"/>
              </a:solidFill>
              <a:latin typeface="PMEEY S+ DIN"/>
            </a:endParaRPr>
          </a:p>
        </p:txBody>
      </p:sp>
      <p:sp>
        <p:nvSpPr>
          <p:cNvPr id="20484" name="Slide Number Placeholder 3">
            <a:extLst>
              <a:ext uri="{FF2B5EF4-FFF2-40B4-BE49-F238E27FC236}">
                <a16:creationId xmlns:a16="http://schemas.microsoft.com/office/drawing/2014/main" id="{8B58A8CD-E149-4E4C-82F4-E8F000534D4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E767CB7-0959-41A6-A0C6-9ECBF8C1BE5B}" type="slidenum">
              <a:rPr lang="en-AU" altLang="en-US" sz="1200" smtClean="0"/>
              <a:pPr/>
              <a:t>4</a:t>
            </a:fld>
            <a:endParaRPr lang="en-AU" altLang="en-US" sz="1200"/>
          </a:p>
        </p:txBody>
      </p:sp>
    </p:spTree>
    <p:extLst>
      <p:ext uri="{BB962C8B-B14F-4D97-AF65-F5344CB8AC3E}">
        <p14:creationId xmlns:p14="http://schemas.microsoft.com/office/powerpoint/2010/main" val="2531275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1C0D9547-5749-4A27-A799-FAD57A6AF45F}"/>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8E8DD50A-7A18-43AB-8D9F-00FACA88265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lvl="0" indent="-342900">
              <a:lnSpc>
                <a:spcPct val="107000"/>
              </a:lnSpc>
              <a:spcAft>
                <a:spcPts val="300"/>
              </a:spcAft>
              <a:buFont typeface="Calibri" panose="020F0502020204030204" pitchFamily="34" charset="0"/>
              <a:buChar char="-"/>
            </a:pPr>
            <a:endParaRPr lang="en-AU"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00"/>
              </a:spcAft>
              <a:buFont typeface="Calibri" panose="020F0502020204030204" pitchFamily="34" charset="0"/>
              <a:buChar char="-"/>
            </a:pPr>
            <a:endParaRPr lang="en-AU"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altLang="en-US" sz="1800" b="0" i="0" u="none" strike="noStrike" baseline="0" dirty="0">
              <a:solidFill>
                <a:srgbClr val="000000"/>
              </a:solidFill>
              <a:latin typeface="PMEEY S+ DIN"/>
            </a:endParaRPr>
          </a:p>
        </p:txBody>
      </p:sp>
      <p:sp>
        <p:nvSpPr>
          <p:cNvPr id="20484" name="Slide Number Placeholder 3">
            <a:extLst>
              <a:ext uri="{FF2B5EF4-FFF2-40B4-BE49-F238E27FC236}">
                <a16:creationId xmlns:a16="http://schemas.microsoft.com/office/drawing/2014/main" id="{8B58A8CD-E149-4E4C-82F4-E8F000534D4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E767CB7-0959-41A6-A0C6-9ECBF8C1BE5B}" type="slidenum">
              <a:rPr lang="en-AU" altLang="en-US" sz="1200" smtClean="0"/>
              <a:pPr/>
              <a:t>5</a:t>
            </a:fld>
            <a:endParaRPr lang="en-AU" altLang="en-US" sz="1200"/>
          </a:p>
        </p:txBody>
      </p:sp>
    </p:spTree>
    <p:extLst>
      <p:ext uri="{BB962C8B-B14F-4D97-AF65-F5344CB8AC3E}">
        <p14:creationId xmlns:p14="http://schemas.microsoft.com/office/powerpoint/2010/main" val="2975381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1C0D9547-5749-4A27-A799-FAD57A6AF45F}"/>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8E8DD50A-7A18-43AB-8D9F-00FACA88265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lvl="0" indent="-342900">
              <a:lnSpc>
                <a:spcPct val="107000"/>
              </a:lnSpc>
              <a:spcAft>
                <a:spcPts val="300"/>
              </a:spcAft>
              <a:buFont typeface="Calibri" panose="020F0502020204030204" pitchFamily="34" charset="0"/>
              <a:buChar char="-"/>
            </a:pPr>
            <a:endParaRPr lang="en-AU"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00"/>
              </a:spcAft>
              <a:buFont typeface="Calibri" panose="020F0502020204030204" pitchFamily="34" charset="0"/>
              <a:buChar char="-"/>
            </a:pPr>
            <a:endParaRPr lang="en-AU"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altLang="en-US" sz="1800" b="0" i="0" u="none" strike="noStrike" baseline="0" dirty="0">
              <a:solidFill>
                <a:srgbClr val="000000"/>
              </a:solidFill>
              <a:latin typeface="PMEEY S+ DIN"/>
            </a:endParaRPr>
          </a:p>
        </p:txBody>
      </p:sp>
      <p:sp>
        <p:nvSpPr>
          <p:cNvPr id="20484" name="Slide Number Placeholder 3">
            <a:extLst>
              <a:ext uri="{FF2B5EF4-FFF2-40B4-BE49-F238E27FC236}">
                <a16:creationId xmlns:a16="http://schemas.microsoft.com/office/drawing/2014/main" id="{8B58A8CD-E149-4E4C-82F4-E8F000534D4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E767CB7-0959-41A6-A0C6-9ECBF8C1BE5B}" type="slidenum">
              <a:rPr lang="en-AU" altLang="en-US" sz="1200" smtClean="0"/>
              <a:pPr/>
              <a:t>6</a:t>
            </a:fld>
            <a:endParaRPr lang="en-AU" altLang="en-US" sz="1200"/>
          </a:p>
        </p:txBody>
      </p:sp>
    </p:spTree>
    <p:extLst>
      <p:ext uri="{BB962C8B-B14F-4D97-AF65-F5344CB8AC3E}">
        <p14:creationId xmlns:p14="http://schemas.microsoft.com/office/powerpoint/2010/main" val="1381003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1C0D9547-5749-4A27-A799-FAD57A6AF45F}"/>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8E8DD50A-7A18-43AB-8D9F-00FACA88265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lvl="0" indent="-342900">
              <a:lnSpc>
                <a:spcPct val="107000"/>
              </a:lnSpc>
              <a:spcAft>
                <a:spcPts val="300"/>
              </a:spcAft>
              <a:buFont typeface="Calibri" panose="020F0502020204030204" pitchFamily="34" charset="0"/>
              <a:buChar char="-"/>
            </a:pPr>
            <a:endParaRPr lang="en-AU"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00"/>
              </a:spcAft>
              <a:buFont typeface="Calibri" panose="020F0502020204030204" pitchFamily="34" charset="0"/>
              <a:buChar char="-"/>
            </a:pPr>
            <a:endParaRPr lang="en-AU"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altLang="en-US" sz="1800" b="0" i="0" u="none" strike="noStrike" baseline="0" dirty="0">
              <a:solidFill>
                <a:srgbClr val="000000"/>
              </a:solidFill>
              <a:latin typeface="PMEEY S+ DIN"/>
            </a:endParaRPr>
          </a:p>
        </p:txBody>
      </p:sp>
      <p:sp>
        <p:nvSpPr>
          <p:cNvPr id="20484" name="Slide Number Placeholder 3">
            <a:extLst>
              <a:ext uri="{FF2B5EF4-FFF2-40B4-BE49-F238E27FC236}">
                <a16:creationId xmlns:a16="http://schemas.microsoft.com/office/drawing/2014/main" id="{8B58A8CD-E149-4E4C-82F4-E8F000534D4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E767CB7-0959-41A6-A0C6-9ECBF8C1BE5B}" type="slidenum">
              <a:rPr lang="en-AU" altLang="en-US" sz="1200" smtClean="0"/>
              <a:pPr/>
              <a:t>7</a:t>
            </a:fld>
            <a:endParaRPr lang="en-AU" altLang="en-US" sz="1200"/>
          </a:p>
        </p:txBody>
      </p:sp>
    </p:spTree>
    <p:extLst>
      <p:ext uri="{BB962C8B-B14F-4D97-AF65-F5344CB8AC3E}">
        <p14:creationId xmlns:p14="http://schemas.microsoft.com/office/powerpoint/2010/main" val="42691171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Title_Colou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4528" y="2348880"/>
            <a:ext cx="8420100" cy="1362075"/>
          </a:xfrm>
        </p:spPr>
        <p:txBody>
          <a:bodyPr anchor="t"/>
          <a:lstStyle>
            <a:lvl1pPr algn="l">
              <a:defRPr sz="3200" b="1" cap="none">
                <a:solidFill>
                  <a:schemeClr val="bg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704528" y="4005064"/>
            <a:ext cx="8420100" cy="1500187"/>
          </a:xfrm>
        </p:spPr>
        <p:txBody>
          <a:bodyPr anchor="b">
            <a:normAutofit/>
          </a:bodyPr>
          <a:lstStyle>
            <a:lvl1pPr marL="0" indent="0">
              <a:buNone/>
              <a:defRPr sz="18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sp>
        <p:nvSpPr>
          <p:cNvPr id="5" name="Rectangle 4"/>
          <p:cNvSpPr/>
          <p:nvPr userDrawn="1"/>
        </p:nvSpPr>
        <p:spPr>
          <a:xfrm>
            <a:off x="0" y="6669360"/>
            <a:ext cx="9906000" cy="18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3" y="476672"/>
            <a:ext cx="2736300" cy="71421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_With Imag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0512" y="4509120"/>
            <a:ext cx="8420100" cy="1008112"/>
          </a:xfrm>
        </p:spPr>
        <p:txBody>
          <a:bodyPr anchor="t"/>
          <a:lstStyle>
            <a:lvl1pPr algn="l">
              <a:defRPr sz="3200" b="1" cap="none">
                <a:solidFill>
                  <a:schemeClr val="bg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560512" y="5517232"/>
            <a:ext cx="8420100" cy="936104"/>
          </a:xfrm>
        </p:spPr>
        <p:txBody>
          <a:bodyPr anchor="b">
            <a:noAutofit/>
          </a:bodyPr>
          <a:lstStyle>
            <a:lvl1pPr marL="0" indent="0">
              <a:buNone/>
              <a:defRPr sz="18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sp>
        <p:nvSpPr>
          <p:cNvPr id="8" name="Rectangle 7"/>
          <p:cNvSpPr/>
          <p:nvPr userDrawn="1"/>
        </p:nvSpPr>
        <p:spPr>
          <a:xfrm>
            <a:off x="0" y="1556792"/>
            <a:ext cx="9906000" cy="273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icture Placeholder 9"/>
          <p:cNvSpPr>
            <a:spLocks noGrp="1"/>
          </p:cNvSpPr>
          <p:nvPr>
            <p:ph type="pic" sz="quarter" idx="10"/>
          </p:nvPr>
        </p:nvSpPr>
        <p:spPr>
          <a:xfrm>
            <a:off x="0" y="1628800"/>
            <a:ext cx="9906000" cy="2592288"/>
          </a:xfrm>
        </p:spPr>
        <p:txBody>
          <a:bodyPr anchor="ctr" anchorCtr="0"/>
          <a:lstStyle>
            <a:lvl1pPr algn="l">
              <a:defRPr/>
            </a:lvl1pPr>
          </a:lstStyle>
          <a:p>
            <a:r>
              <a:rPr lang="en-US"/>
              <a:t>Click icon to add picture</a:t>
            </a:r>
            <a:endParaRPr lang="en-AU" dirty="0"/>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3" y="476672"/>
            <a:ext cx="2736300" cy="714210"/>
          </a:xfrm>
          <a:prstGeom prst="rect">
            <a:avLst/>
          </a:prstGeom>
        </p:spPr>
      </p:pic>
    </p:spTree>
    <p:extLst>
      <p:ext uri="{BB962C8B-B14F-4D97-AF65-F5344CB8AC3E}">
        <p14:creationId xmlns:p14="http://schemas.microsoft.com/office/powerpoint/2010/main" val="7026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_White Background_Imag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0512" y="4509120"/>
            <a:ext cx="8420100" cy="792088"/>
          </a:xfrm>
        </p:spPr>
        <p:txBody>
          <a:bodyPr anchor="t"/>
          <a:lstStyle>
            <a:lvl1pPr algn="l">
              <a:defRPr sz="3200" b="1" cap="none">
                <a:solidFill>
                  <a:schemeClr val="accent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560512" y="5517232"/>
            <a:ext cx="8420100" cy="936104"/>
          </a:xfrm>
        </p:spPr>
        <p:txBody>
          <a:bodyPr anchor="b">
            <a:noAutofit/>
          </a:bodyPr>
          <a:lstStyle>
            <a:lvl1pPr marL="0" indent="0">
              <a:buNone/>
              <a:defRPr sz="1600" b="1">
                <a:solidFill>
                  <a:schemeClr val="accent3">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1" y="476672"/>
            <a:ext cx="2736305" cy="714210"/>
          </a:xfrm>
          <a:prstGeom prst="rect">
            <a:avLst/>
          </a:prstGeom>
        </p:spPr>
      </p:pic>
      <p:sp>
        <p:nvSpPr>
          <p:cNvPr id="8" name="Rectangle 7"/>
          <p:cNvSpPr/>
          <p:nvPr userDrawn="1"/>
        </p:nvSpPr>
        <p:spPr>
          <a:xfrm>
            <a:off x="0" y="1556792"/>
            <a:ext cx="9906000" cy="273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icture Placeholder 9"/>
          <p:cNvSpPr>
            <a:spLocks noGrp="1"/>
          </p:cNvSpPr>
          <p:nvPr>
            <p:ph type="pic" sz="quarter" idx="10"/>
          </p:nvPr>
        </p:nvSpPr>
        <p:spPr>
          <a:xfrm>
            <a:off x="0" y="1628800"/>
            <a:ext cx="9906000" cy="2592288"/>
          </a:xfrm>
        </p:spPr>
        <p:txBody>
          <a:bodyPr anchor="ctr" anchorCtr="0"/>
          <a:lstStyle/>
          <a:p>
            <a:r>
              <a:rPr lang="en-US"/>
              <a:t>Click icon to add picture</a:t>
            </a:r>
            <a:endParaRPr lang="en-AU" dirty="0"/>
          </a:p>
        </p:txBody>
      </p:sp>
    </p:spTree>
    <p:extLst>
      <p:ext uri="{BB962C8B-B14F-4D97-AF65-F5344CB8AC3E}">
        <p14:creationId xmlns:p14="http://schemas.microsoft.com/office/powerpoint/2010/main" val="3887963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chemeClr val="accent2">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065213" y="1700212"/>
            <a:ext cx="5471964" cy="3312963"/>
          </a:xfrm>
        </p:spPr>
        <p:txBody>
          <a:bodyPr>
            <a:noAutofit/>
          </a:bodyPr>
          <a:lstStyle>
            <a:lvl1pPr marL="0" indent="0">
              <a:buNone/>
              <a:defRPr sz="3200" b="1" baseline="0">
                <a:solidFill>
                  <a:schemeClr val="bg1"/>
                </a:solidFill>
                <a:latin typeface="Arial" panose="020B0604020202020204" pitchFamily="34" charset="0"/>
                <a:cs typeface="Arial" panose="020B0604020202020204" pitchFamily="34" charset="0"/>
              </a:defRPr>
            </a:lvl1pPr>
          </a:lstStyle>
          <a:p>
            <a:pPr lvl="0"/>
            <a:r>
              <a:rPr lang="en-US" dirty="0"/>
              <a:t>Click to enter section divider title</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nchor="ctr" anchorCtr="0"/>
          <a:lstStyle>
            <a:lvl1pPr>
              <a:defRPr sz="1400">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6" name="Straight Connector 5"/>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sz="half" idx="1"/>
          </p:nvPr>
        </p:nvSpPr>
        <p:spPr>
          <a:xfrm>
            <a:off x="495300" y="1196753"/>
            <a:ext cx="437515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Content Placeholder 3"/>
          <p:cNvSpPr>
            <a:spLocks noGrp="1"/>
          </p:cNvSpPr>
          <p:nvPr>
            <p:ph sz="half" idx="2"/>
          </p:nvPr>
        </p:nvSpPr>
        <p:spPr>
          <a:xfrm>
            <a:off x="5035550" y="1196753"/>
            <a:ext cx="437515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cxnSp>
        <p:nvCxnSpPr>
          <p:cNvPr id="5" name="Straight Connector 4"/>
          <p:cNvCxnSpPr/>
          <p:nvPr userDrawn="1"/>
        </p:nvCxnSpPr>
        <p:spPr>
          <a:xfrm>
            <a:off x="506506" y="980728"/>
            <a:ext cx="8892988"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icture_full pag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906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title</a:t>
            </a:r>
            <a:endParaRPr lang="en-AU" dirty="0"/>
          </a:p>
        </p:txBody>
      </p:sp>
      <p:sp>
        <p:nvSpPr>
          <p:cNvPr id="4"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5" name="Straight Connector 4"/>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guide id="3" pos="308" userDrawn="1">
          <p15:clr>
            <a:srgbClr val="FBAE40"/>
          </p15:clr>
        </p15:guide>
        <p15:guide id="4" pos="593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41645" y="4800600"/>
            <a:ext cx="5943600" cy="566738"/>
          </a:xfrm>
        </p:spPr>
        <p:txBody>
          <a:bodyPr anchor="b"/>
          <a:lstStyle>
            <a:lvl1pPr algn="l">
              <a:defRPr sz="1400" b="0" spc="0">
                <a:solidFill>
                  <a:schemeClr val="tx1">
                    <a:lumMod val="75000"/>
                    <a:lumOff val="25000"/>
                  </a:schemeClr>
                </a:solidFill>
                <a:latin typeface="+mn-lt"/>
              </a:defRPr>
            </a:lvl1pPr>
          </a:lstStyle>
          <a:p>
            <a:r>
              <a:rPr lang="en-US" dirty="0"/>
              <a:t>CLICK TO EDIT MASTER TITLE STYLE</a:t>
            </a:r>
            <a:endParaRPr lang="en-AU" dirty="0"/>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706090"/>
          </a:xfrm>
          <a:prstGeom prst="rect">
            <a:avLst/>
          </a:prstGeom>
          <a:ln>
            <a:noFill/>
          </a:ln>
        </p:spPr>
        <p:txBody>
          <a:bodyPr vert="horz" lIns="91440" tIns="45720" rIns="91440" bIns="45720" rtlCol="0" anchor="b">
            <a:noAutofit/>
          </a:bodyPr>
          <a:lstStyle/>
          <a:p>
            <a:r>
              <a:rPr lang="en-US"/>
              <a:t>Click to edit Master title style</a:t>
            </a:r>
            <a:endParaRPr lang="en-AU" dirty="0"/>
          </a:p>
        </p:txBody>
      </p:sp>
      <p:sp>
        <p:nvSpPr>
          <p:cNvPr id="5" name="Rectangle 4"/>
          <p:cNvSpPr/>
          <p:nvPr userDrawn="1"/>
        </p:nvSpPr>
        <p:spPr>
          <a:xfrm>
            <a:off x="0" y="6021288"/>
            <a:ext cx="9906000" cy="648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3" name="Text Placeholder 2"/>
          <p:cNvSpPr>
            <a:spLocks noGrp="1"/>
          </p:cNvSpPr>
          <p:nvPr>
            <p:ph type="body" idx="1"/>
          </p:nvPr>
        </p:nvSpPr>
        <p:spPr>
          <a:xfrm>
            <a:off x="495300" y="1196753"/>
            <a:ext cx="8915400" cy="46085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pic>
        <p:nvPicPr>
          <p:cNvPr id="8" name="Picture 7"/>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7761312" y="6121871"/>
            <a:ext cx="1687470" cy="440452"/>
          </a:xfrm>
          <a:prstGeom prst="rect">
            <a:avLst/>
          </a:prstGeom>
        </p:spPr>
      </p:pic>
      <p:sp>
        <p:nvSpPr>
          <p:cNvPr id="10" name="Slide Number Placeholder 5"/>
          <p:cNvSpPr>
            <a:spLocks noGrp="1"/>
          </p:cNvSpPr>
          <p:nvPr>
            <p:ph type="sldNum" sz="quarter" idx="4"/>
          </p:nvPr>
        </p:nvSpPr>
        <p:spPr>
          <a:xfrm>
            <a:off x="416496" y="6165304"/>
            <a:ext cx="2743200" cy="365125"/>
          </a:xfrm>
          <a:prstGeom prst="rect">
            <a:avLst/>
          </a:prstGeom>
        </p:spPr>
        <p:txBody>
          <a:bodyPr anchor="ctr" anchorCtr="0"/>
          <a:lstStyle>
            <a:lvl1pPr>
              <a:defRPr sz="1400">
                <a:solidFill>
                  <a:schemeClr val="bg1"/>
                </a:solidFill>
              </a:defRPr>
            </a:lvl1pPr>
          </a:lstStyle>
          <a:p>
            <a:fld id="{A111ABAE-1B12-4EB9-8E66-38B1E1BDD146}" type="slidenum">
              <a:rPr lang="en-AU" smtClean="0"/>
              <a:pPr/>
              <a:t>‹#›</a:t>
            </a:fld>
            <a:endParaRPr lang="en-AU" dirty="0"/>
          </a:p>
        </p:txBody>
      </p:sp>
      <p:cxnSp>
        <p:nvCxnSpPr>
          <p:cNvPr id="7" name="Straight Connector 6"/>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1" r:id="rId1"/>
    <p:sldLayoutId id="2147483665" r:id="rId2"/>
    <p:sldLayoutId id="2147483666" r:id="rId3"/>
    <p:sldLayoutId id="2147483662" r:id="rId4"/>
    <p:sldLayoutId id="2147483650" r:id="rId5"/>
    <p:sldLayoutId id="2147483652" r:id="rId6"/>
    <p:sldLayoutId id="2147483664" r:id="rId7"/>
    <p:sldLayoutId id="2147483654" r:id="rId8"/>
    <p:sldLayoutId id="2147483657" r:id="rId9"/>
  </p:sldLayoutIdLst>
  <p:hf hdr="0" ftr="0" dt="0"/>
  <p:txStyles>
    <p:titleStyle>
      <a:lvl1pPr algn="l" defTabSz="914400" rtl="0" eaLnBrk="1" latinLnBrk="0" hangingPunct="1">
        <a:spcBef>
          <a:spcPct val="0"/>
        </a:spcBef>
        <a:buNone/>
        <a:defRPr sz="2400" b="1" kern="1200" spc="0">
          <a:solidFill>
            <a:schemeClr val="accent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kern="1200">
          <a:solidFill>
            <a:schemeClr val="accent3">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accent3">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accent3">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accent3">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accent3">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guide id="3" pos="308" userDrawn="1">
          <p15:clr>
            <a:srgbClr val="F26B43"/>
          </p15:clr>
        </p15:guide>
        <p15:guide id="4" pos="5932" userDrawn="1">
          <p15:clr>
            <a:srgbClr val="F26B43"/>
          </p15:clr>
        </p15:guide>
        <p15:guide id="5" orient="horz" pos="75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0082" y="1916832"/>
            <a:ext cx="8640960" cy="1362075"/>
          </a:xfrm>
        </p:spPr>
        <p:txBody>
          <a:bodyPr/>
          <a:lstStyle/>
          <a:p>
            <a:r>
              <a:rPr lang="en-AU" altLang="en-US" sz="2800" dirty="0"/>
              <a:t>Community Commissioning – </a:t>
            </a:r>
            <a:br>
              <a:rPr lang="en-AU" altLang="en-US" sz="2800" dirty="0"/>
            </a:br>
            <a:r>
              <a:rPr lang="en-AU" altLang="en-US" sz="2000" dirty="0"/>
              <a:t>Collaborative Design   </a:t>
            </a:r>
            <a:br>
              <a:rPr lang="en-AU" altLang="en-US" sz="2800" dirty="0"/>
            </a:br>
            <a:br>
              <a:rPr lang="en-AU" altLang="en-US" sz="2800" dirty="0"/>
            </a:br>
            <a:r>
              <a:rPr lang="en-AU" altLang="en-US" sz="2800" dirty="0"/>
              <a:t>Workshop #2</a:t>
            </a:r>
            <a:br>
              <a:rPr lang="en-AU" altLang="en-US" sz="2800" dirty="0"/>
            </a:br>
            <a:r>
              <a:rPr lang="en-AU" altLang="en-US" sz="2000" dirty="0"/>
              <a:t>9 August  9:30am – 12:30pm    Venue: </a:t>
            </a:r>
            <a:r>
              <a:rPr lang="en-US" altLang="en-US" sz="2000" dirty="0"/>
              <a:t>Zoom </a:t>
            </a:r>
            <a:br>
              <a:rPr lang="en-US" sz="1800" i="1" dirty="0">
                <a:solidFill>
                  <a:srgbClr val="DA3B01"/>
                </a:solidFill>
                <a:effectLst/>
                <a:latin typeface="Segoe UI" panose="020B0502040204020203" pitchFamily="34" charset="0"/>
              </a:rPr>
            </a:br>
            <a:r>
              <a:rPr lang="en-US" sz="1800" i="1" dirty="0">
                <a:solidFill>
                  <a:srgbClr val="DA3B01"/>
                </a:solidFill>
                <a:effectLst/>
                <a:latin typeface="Segoe UI" panose="020B0502040204020203" pitchFamily="34" charset="0"/>
              </a:rPr>
              <a:t>					</a:t>
            </a:r>
            <a:endParaRPr lang="en-AU" sz="2800" dirty="0"/>
          </a:p>
        </p:txBody>
      </p:sp>
      <p:sp>
        <p:nvSpPr>
          <p:cNvPr id="4" name="Text Placeholder 3"/>
          <p:cNvSpPr>
            <a:spLocks noGrp="1"/>
          </p:cNvSpPr>
          <p:nvPr>
            <p:ph type="body" idx="1"/>
          </p:nvPr>
        </p:nvSpPr>
        <p:spPr>
          <a:xfrm>
            <a:off x="450082" y="4797152"/>
            <a:ext cx="8420100" cy="1500187"/>
          </a:xfrm>
        </p:spPr>
        <p:txBody>
          <a:bodyPr>
            <a:normAutofit/>
          </a:bodyPr>
          <a:lstStyle/>
          <a:p>
            <a:endParaRPr lang="en-AU" altLang="en-US" dirty="0"/>
          </a:p>
          <a:p>
            <a:r>
              <a:rPr lang="en-AU" dirty="0"/>
              <a:t>Sexually Transmissible Infections and Blood Borne Viruses  </a:t>
            </a:r>
            <a:endParaRPr lang="en-AU" altLang="en-US" dirty="0"/>
          </a:p>
          <a:p>
            <a:r>
              <a:rPr lang="en-AU" dirty="0"/>
              <a:t>Public Health Regulation and Projects </a:t>
            </a:r>
          </a:p>
          <a:p>
            <a:r>
              <a:rPr lang="en-AU" dirty="0"/>
              <a:t>Health Protection Service </a:t>
            </a:r>
            <a:r>
              <a:rPr lang="en-AU" altLang="en-US" dirty="0"/>
              <a:t>ACT Health Directorate </a:t>
            </a:r>
          </a:p>
          <a:p>
            <a:endParaRPr lang="en-AU" altLang="en-US" dirty="0"/>
          </a:p>
          <a:p>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a:t>Acknowledgement of Country</a:t>
            </a:r>
          </a:p>
        </p:txBody>
      </p:sp>
      <p:sp>
        <p:nvSpPr>
          <p:cNvPr id="10" name="Content Placeholder 9"/>
          <p:cNvSpPr>
            <a:spLocks noGrp="1"/>
          </p:cNvSpPr>
          <p:nvPr>
            <p:ph idx="1"/>
          </p:nvPr>
        </p:nvSpPr>
        <p:spPr/>
        <p:txBody>
          <a:bodyPr>
            <a:normAutofit/>
          </a:bodyPr>
          <a:lstStyle/>
          <a:p>
            <a:pPr>
              <a:lnSpc>
                <a:spcPct val="115000"/>
              </a:lnSpc>
              <a:spcBef>
                <a:spcPts val="600"/>
              </a:spcBef>
              <a:spcAft>
                <a:spcPts val="600"/>
              </a:spcAft>
            </a:pP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4"/>
          </p:nvPr>
        </p:nvSpPr>
        <p:spPr/>
        <p:txBody>
          <a:bodyPr/>
          <a:lstStyle/>
          <a:p>
            <a:fld id="{A111ABAE-1B12-4EB9-8E66-38B1E1BDD146}" type="slidenum">
              <a:rPr lang="en-AU" smtClean="0"/>
              <a:pPr/>
              <a:t>2</a:t>
            </a:fld>
            <a:endParaRPr lang="en-AU" dirty="0"/>
          </a:p>
        </p:txBody>
      </p:sp>
      <p:pic>
        <p:nvPicPr>
          <p:cNvPr id="3" name="Picture 2">
            <a:extLst>
              <a:ext uri="{FF2B5EF4-FFF2-40B4-BE49-F238E27FC236}">
                <a16:creationId xmlns:a16="http://schemas.microsoft.com/office/drawing/2014/main" id="{8D2C8F80-02D4-4063-99EE-7E76857EF04E}"/>
              </a:ext>
            </a:extLst>
          </p:cNvPr>
          <p:cNvPicPr>
            <a:picLocks noChangeAspect="1"/>
          </p:cNvPicPr>
          <p:nvPr/>
        </p:nvPicPr>
        <p:blipFill>
          <a:blip r:embed="rId2"/>
          <a:stretch>
            <a:fillRect/>
          </a:stretch>
        </p:blipFill>
        <p:spPr>
          <a:xfrm>
            <a:off x="200472" y="1628800"/>
            <a:ext cx="9296400" cy="2333625"/>
          </a:xfrm>
          <a:prstGeom prst="rect">
            <a:avLst/>
          </a:prstGeom>
        </p:spPr>
      </p:pic>
    </p:spTree>
    <p:extLst>
      <p:ext uri="{BB962C8B-B14F-4D97-AF65-F5344CB8AC3E}">
        <p14:creationId xmlns:p14="http://schemas.microsoft.com/office/powerpoint/2010/main" val="1474164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5316DA20-A7C7-4570-943F-3F2DBE1FC068}"/>
              </a:ext>
            </a:extLst>
          </p:cNvPr>
          <p:cNvSpPr>
            <a:spLocks noGrp="1" noChangeArrowheads="1"/>
          </p:cNvSpPr>
          <p:nvPr>
            <p:ph type="title"/>
          </p:nvPr>
        </p:nvSpPr>
        <p:spPr>
          <a:xfrm>
            <a:off x="488504" y="188640"/>
            <a:ext cx="8639175" cy="638721"/>
          </a:xfrm>
        </p:spPr>
        <p:txBody>
          <a:bodyPr anchor="t"/>
          <a:lstStyle/>
          <a:p>
            <a:pPr marL="0" marR="0" lvl="0" indent="0" algn="l" defTabSz="914400" rtl="0" eaLnBrk="1" fontAlgn="auto" latinLnBrk="0" hangingPunct="1">
              <a:lnSpc>
                <a:spcPct val="100000"/>
              </a:lnSpc>
              <a:spcBef>
                <a:spcPts val="200"/>
              </a:spcBef>
              <a:spcAft>
                <a:spcPts val="0"/>
              </a:spcAft>
              <a:buClrTx/>
              <a:buSzTx/>
              <a:buFontTx/>
              <a:buNone/>
              <a:tabLst/>
              <a:defRPr/>
            </a:pPr>
            <a:r>
              <a:rPr lang="en-AU" altLang="en-US" sz="1400" dirty="0"/>
              <a:t>Agenda				 </a:t>
            </a:r>
            <a:r>
              <a:rPr lang="en-US" sz="1200" dirty="0"/>
              <a:t>Workshop 2 - Viral Hepatitis /   HIV                                                                               Tu</a:t>
            </a:r>
            <a:r>
              <a:rPr lang="en-AU" altLang="en-US" sz="1200" dirty="0" err="1"/>
              <a:t>esday</a:t>
            </a:r>
            <a:r>
              <a:rPr lang="en-AU" altLang="en-US" sz="1200" dirty="0"/>
              <a:t>, 9</a:t>
            </a:r>
            <a:r>
              <a:rPr lang="en-AU" altLang="en-US" sz="1200" baseline="30000" dirty="0"/>
              <a:t>th</a:t>
            </a:r>
            <a:r>
              <a:rPr lang="en-AU" altLang="en-US" sz="1200" dirty="0"/>
              <a:t> August 2022    Time: 9:30am – 12:30pm</a:t>
            </a:r>
            <a:br>
              <a:rPr lang="en-AU" altLang="en-US" sz="1200" dirty="0"/>
            </a:br>
            <a:r>
              <a:rPr lang="en-AU" altLang="en-US" sz="1200" dirty="0"/>
              <a:t>Venue: </a:t>
            </a:r>
            <a:r>
              <a:rPr lang="en-AU" sz="1200" dirty="0"/>
              <a:t>Zoom</a:t>
            </a:r>
            <a:endParaRPr lang="en-AU" altLang="en-US" sz="1200" dirty="0"/>
          </a:p>
        </p:txBody>
      </p:sp>
      <p:graphicFrame>
        <p:nvGraphicFramePr>
          <p:cNvPr id="4" name="Table 3">
            <a:extLst>
              <a:ext uri="{FF2B5EF4-FFF2-40B4-BE49-F238E27FC236}">
                <a16:creationId xmlns:a16="http://schemas.microsoft.com/office/drawing/2014/main" id="{E28F1742-96D8-4E19-8D52-6C50185D32B6}"/>
              </a:ext>
            </a:extLst>
          </p:cNvPr>
          <p:cNvGraphicFramePr>
            <a:graphicFrameLocks noGrp="1"/>
          </p:cNvGraphicFramePr>
          <p:nvPr>
            <p:extLst>
              <p:ext uri="{D42A27DB-BD31-4B8C-83A1-F6EECF244321}">
                <p14:modId xmlns:p14="http://schemas.microsoft.com/office/powerpoint/2010/main" val="2292424686"/>
              </p:ext>
            </p:extLst>
          </p:nvPr>
        </p:nvGraphicFramePr>
        <p:xfrm>
          <a:off x="248805" y="860423"/>
          <a:ext cx="9408390" cy="3243675"/>
        </p:xfrm>
        <a:graphic>
          <a:graphicData uri="http://schemas.openxmlformats.org/drawingml/2006/table">
            <a:tbl>
              <a:tblPr firstRow="1" bandRow="1">
                <a:tableStyleId>{5C22544A-7EE6-4342-B048-85BDC9FD1C3A}</a:tableStyleId>
              </a:tblPr>
              <a:tblGrid>
                <a:gridCol w="394847">
                  <a:extLst>
                    <a:ext uri="{9D8B030D-6E8A-4147-A177-3AD203B41FA5}">
                      <a16:colId xmlns:a16="http://schemas.microsoft.com/office/drawing/2014/main" val="20000"/>
                    </a:ext>
                  </a:extLst>
                </a:gridCol>
                <a:gridCol w="1429028">
                  <a:extLst>
                    <a:ext uri="{9D8B030D-6E8A-4147-A177-3AD203B41FA5}">
                      <a16:colId xmlns:a16="http://schemas.microsoft.com/office/drawing/2014/main" val="20001"/>
                    </a:ext>
                  </a:extLst>
                </a:gridCol>
                <a:gridCol w="5904656">
                  <a:extLst>
                    <a:ext uri="{9D8B030D-6E8A-4147-A177-3AD203B41FA5}">
                      <a16:colId xmlns:a16="http://schemas.microsoft.com/office/drawing/2014/main" val="2614027715"/>
                    </a:ext>
                  </a:extLst>
                </a:gridCol>
                <a:gridCol w="1152128">
                  <a:extLst>
                    <a:ext uri="{9D8B030D-6E8A-4147-A177-3AD203B41FA5}">
                      <a16:colId xmlns:a16="http://schemas.microsoft.com/office/drawing/2014/main" val="3852197702"/>
                    </a:ext>
                  </a:extLst>
                </a:gridCol>
                <a:gridCol w="527731">
                  <a:extLst>
                    <a:ext uri="{9D8B030D-6E8A-4147-A177-3AD203B41FA5}">
                      <a16:colId xmlns:a16="http://schemas.microsoft.com/office/drawing/2014/main" val="20004"/>
                    </a:ext>
                  </a:extLst>
                </a:gridCol>
              </a:tblGrid>
              <a:tr h="402051">
                <a:tc>
                  <a:txBody>
                    <a:bodyPr/>
                    <a:lstStyle/>
                    <a:p>
                      <a:pPr marL="0" algn="ctr" defTabSz="914400" rtl="0" eaLnBrk="1" latinLnBrk="0" hangingPunct="1">
                        <a:spcBef>
                          <a:spcPts val="200"/>
                        </a:spcBef>
                        <a:spcAft>
                          <a:spcPts val="300"/>
                        </a:spcAft>
                      </a:pPr>
                      <a:r>
                        <a:rPr lang="en-AU" sz="1200" b="1" kern="1200" dirty="0">
                          <a:solidFill>
                            <a:schemeClr val="bg1"/>
                          </a:solidFill>
                          <a:latin typeface="+mn-lt"/>
                          <a:ea typeface="+mn-ea"/>
                          <a:cs typeface="Arial" panose="020B0604020202020204" pitchFamily="34" charset="0"/>
                        </a:rPr>
                        <a:t>No</a:t>
                      </a:r>
                    </a:p>
                  </a:txBody>
                  <a:tcPr marL="73272" marR="73272" marT="39688" marB="39688" anchor="ctr">
                    <a:solidFill>
                      <a:srgbClr val="104C92"/>
                    </a:solidFill>
                  </a:tcPr>
                </a:tc>
                <a:tc>
                  <a:txBody>
                    <a:bodyPr/>
                    <a:lstStyle/>
                    <a:p>
                      <a:pPr marL="0" algn="ctr" defTabSz="914400" rtl="0" eaLnBrk="1" latinLnBrk="0" hangingPunct="1">
                        <a:spcBef>
                          <a:spcPts val="200"/>
                        </a:spcBef>
                        <a:spcAft>
                          <a:spcPts val="300"/>
                        </a:spcAft>
                      </a:pPr>
                      <a:r>
                        <a:rPr lang="en-AU" sz="1200" b="1" kern="1200" dirty="0">
                          <a:solidFill>
                            <a:schemeClr val="bg1"/>
                          </a:solidFill>
                          <a:latin typeface="+mn-lt"/>
                          <a:ea typeface="+mn-ea"/>
                          <a:cs typeface="Arial" pitchFamily="34" charset="0"/>
                        </a:rPr>
                        <a:t>Agenda Item</a:t>
                      </a:r>
                    </a:p>
                  </a:txBody>
                  <a:tcPr marL="73272" marR="73272" marT="39688" marB="39688" anchor="ctr">
                    <a:solidFill>
                      <a:srgbClr val="104C92"/>
                    </a:solidFill>
                  </a:tcPr>
                </a:tc>
                <a:tc>
                  <a:txBody>
                    <a:bodyPr/>
                    <a:lstStyle/>
                    <a:p>
                      <a:pPr marL="0" algn="ctr" defTabSz="914400" rtl="0" eaLnBrk="1" latinLnBrk="0" hangingPunct="1">
                        <a:spcBef>
                          <a:spcPts val="200"/>
                        </a:spcBef>
                        <a:spcAft>
                          <a:spcPts val="300"/>
                        </a:spcAft>
                      </a:pPr>
                      <a:r>
                        <a:rPr lang="en-AU" sz="1200" kern="1200" dirty="0">
                          <a:solidFill>
                            <a:schemeClr val="bg1"/>
                          </a:solidFill>
                          <a:latin typeface="+mn-lt"/>
                          <a:ea typeface="+mn-ea"/>
                          <a:cs typeface="Arial" panose="020B0604020202020204" pitchFamily="34" charset="0"/>
                        </a:rPr>
                        <a:t>Content</a:t>
                      </a:r>
                      <a:endParaRPr lang="en-AU" sz="1200" b="1" kern="1200" dirty="0">
                        <a:solidFill>
                          <a:schemeClr val="bg1"/>
                        </a:solidFill>
                        <a:latin typeface="+mn-lt"/>
                        <a:ea typeface="+mn-ea"/>
                        <a:cs typeface="Arial" panose="020B0604020202020204" pitchFamily="34" charset="0"/>
                      </a:endParaRPr>
                    </a:p>
                  </a:txBody>
                  <a:tcPr marL="73272" marR="73272" marT="39688" marB="39688" anchor="ctr">
                    <a:solidFill>
                      <a:srgbClr val="104C92"/>
                    </a:solidFill>
                  </a:tcPr>
                </a:tc>
                <a:tc>
                  <a:txBody>
                    <a:bodyPr/>
                    <a:lstStyle/>
                    <a:p>
                      <a:pPr marL="0" algn="ctr" defTabSz="914400" rtl="0" eaLnBrk="1" latinLnBrk="0" hangingPunct="1">
                        <a:spcBef>
                          <a:spcPts val="200"/>
                        </a:spcBef>
                        <a:spcAft>
                          <a:spcPts val="300"/>
                        </a:spcAft>
                      </a:pPr>
                      <a:r>
                        <a:rPr lang="en-AU" sz="1200" b="1" kern="1200" dirty="0">
                          <a:solidFill>
                            <a:schemeClr val="bg1"/>
                          </a:solidFill>
                          <a:latin typeface="+mn-lt"/>
                          <a:ea typeface="+mn-ea"/>
                          <a:cs typeface="Arial" panose="020B0604020202020204" pitchFamily="34" charset="0"/>
                        </a:rPr>
                        <a:t>Presenter/</a:t>
                      </a:r>
                    </a:p>
                    <a:p>
                      <a:pPr marL="0" algn="ctr" defTabSz="914400" rtl="0" eaLnBrk="1" latinLnBrk="0" hangingPunct="1">
                        <a:spcBef>
                          <a:spcPts val="200"/>
                        </a:spcBef>
                        <a:spcAft>
                          <a:spcPts val="300"/>
                        </a:spcAft>
                      </a:pPr>
                      <a:r>
                        <a:rPr lang="en-AU" sz="1200" b="1" kern="1200" dirty="0">
                          <a:solidFill>
                            <a:schemeClr val="bg1"/>
                          </a:solidFill>
                          <a:latin typeface="+mn-lt"/>
                          <a:ea typeface="+mn-ea"/>
                          <a:cs typeface="Arial" panose="020B0604020202020204" pitchFamily="34" charset="0"/>
                        </a:rPr>
                        <a:t>Facilitator</a:t>
                      </a:r>
                    </a:p>
                  </a:txBody>
                  <a:tcPr marL="73272" marR="73272" marT="39688" marB="39688" anchor="ctr">
                    <a:solidFill>
                      <a:srgbClr val="104C92"/>
                    </a:solidFill>
                  </a:tcPr>
                </a:tc>
                <a:tc>
                  <a:txBody>
                    <a:bodyPr/>
                    <a:lstStyle/>
                    <a:p>
                      <a:pPr marL="0" algn="ctr" defTabSz="914400" rtl="0" eaLnBrk="1" latinLnBrk="0" hangingPunct="1">
                        <a:spcBef>
                          <a:spcPts val="200"/>
                        </a:spcBef>
                        <a:spcAft>
                          <a:spcPts val="300"/>
                        </a:spcAft>
                      </a:pPr>
                      <a:r>
                        <a:rPr lang="en-AU" sz="1200" b="1" kern="1200" dirty="0">
                          <a:solidFill>
                            <a:schemeClr val="bg1"/>
                          </a:solidFill>
                          <a:latin typeface="+mn-lt"/>
                          <a:ea typeface="+mn-ea"/>
                          <a:cs typeface="Arial" panose="020B0604020202020204" pitchFamily="34" charset="0"/>
                        </a:rPr>
                        <a:t>Time</a:t>
                      </a:r>
                    </a:p>
                  </a:txBody>
                  <a:tcPr marL="73272" marR="73272" marT="39688" marB="39688" anchor="ctr">
                    <a:solidFill>
                      <a:srgbClr val="104C92"/>
                    </a:solidFill>
                  </a:tcPr>
                </a:tc>
                <a:extLst>
                  <a:ext uri="{0D108BD9-81ED-4DB2-BD59-A6C34878D82A}">
                    <a16:rowId xmlns:a16="http://schemas.microsoft.com/office/drawing/2014/main" val="10000"/>
                  </a:ext>
                </a:extLst>
              </a:tr>
              <a:tr h="208154">
                <a:tc>
                  <a:txBody>
                    <a:bodyPr/>
                    <a:lstStyle/>
                    <a:p>
                      <a:pPr algn="ctr">
                        <a:spcBef>
                          <a:spcPts val="200"/>
                        </a:spcBef>
                        <a:spcAft>
                          <a:spcPts val="300"/>
                        </a:spcAft>
                      </a:pPr>
                      <a:endParaRPr lang="en-AU" sz="1000" dirty="0">
                        <a:latin typeface="Arial" panose="020B0604020202020204" pitchFamily="34" charset="0"/>
                        <a:cs typeface="Arial" panose="020B0604020202020204" pitchFamily="34" charset="0"/>
                      </a:endParaRPr>
                    </a:p>
                  </a:txBody>
                  <a:tcPr marL="73272" marR="73272" marT="39688" marB="39688">
                    <a:lnR w="12700" cap="flat" cmpd="sng" algn="ctr">
                      <a:solidFill>
                        <a:schemeClr val="bg1">
                          <a:lumMod val="85000"/>
                        </a:schemeClr>
                      </a:solidFill>
                      <a:prstDash val="solid"/>
                      <a:round/>
                      <a:headEnd type="none" w="med" len="med"/>
                      <a:tailEnd type="none" w="med" len="med"/>
                    </a:lnR>
                    <a:solidFill>
                      <a:schemeClr val="bg1">
                        <a:lumMod val="75000"/>
                      </a:schemeClr>
                    </a:solidFill>
                  </a:tcPr>
                </a:tc>
                <a:tc gridSpan="3">
                  <a:txBody>
                    <a:bodyPr/>
                    <a:lstStyle/>
                    <a:p>
                      <a:pPr algn="ctr">
                        <a:spcBef>
                          <a:spcPts val="200"/>
                        </a:spcBef>
                        <a:spcAft>
                          <a:spcPts val="300"/>
                        </a:spcAft>
                      </a:pPr>
                      <a:r>
                        <a:rPr lang="en-AU" sz="1050" i="1" kern="1200" dirty="0">
                          <a:solidFill>
                            <a:schemeClr val="dk1"/>
                          </a:solidFill>
                          <a:latin typeface="+mn-lt"/>
                          <a:ea typeface="+mn-ea"/>
                          <a:cs typeface="Arial" pitchFamily="34" charset="0"/>
                        </a:rPr>
                        <a:t>Tea/Coffee available</a:t>
                      </a:r>
                    </a:p>
                  </a:txBody>
                  <a:tcPr marL="73272" marR="73272" marT="39688" marB="396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solidFill>
                      <a:schemeClr val="bg1">
                        <a:lumMod val="75000"/>
                      </a:schemeClr>
                    </a:solidFill>
                  </a:tcPr>
                </a:tc>
                <a:tc hMerge="1">
                  <a:txBody>
                    <a:bodyPr/>
                    <a:lstStyle/>
                    <a:p>
                      <a:endParaRPr lang="en-AU"/>
                    </a:p>
                  </a:txBody>
                  <a:tcPr/>
                </a:tc>
                <a:tc hMerge="1">
                  <a:txBody>
                    <a:bodyPr/>
                    <a:lstStyle/>
                    <a:p>
                      <a:pPr algn="ctr">
                        <a:spcBef>
                          <a:spcPts val="200"/>
                        </a:spcBef>
                        <a:spcAft>
                          <a:spcPts val="300"/>
                        </a:spcAft>
                      </a:pPr>
                      <a:endParaRPr lang="en-AU" sz="1000" i="1" dirty="0">
                        <a:latin typeface="Arial" panose="020B0604020202020204" pitchFamily="34" charset="0"/>
                        <a:cs typeface="Arial" panose="020B0604020202020204" pitchFamily="34" charset="0"/>
                      </a:endParaRPr>
                    </a:p>
                  </a:txBody>
                  <a:tcPr marL="73272" marR="73272" marT="39688" marB="396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solidFill>
                      <a:schemeClr val="bg1">
                        <a:lumMod val="75000"/>
                      </a:schemeClr>
                    </a:solidFill>
                  </a:tcPr>
                </a:tc>
                <a:tc>
                  <a:txBody>
                    <a:bodyPr/>
                    <a:lstStyle/>
                    <a:p>
                      <a:pPr marL="0" algn="ctr" defTabSz="914400" rtl="0" eaLnBrk="1" latinLnBrk="0" hangingPunct="1">
                        <a:spcBef>
                          <a:spcPts val="200"/>
                        </a:spcBef>
                        <a:spcAft>
                          <a:spcPts val="300"/>
                        </a:spcAft>
                      </a:pPr>
                      <a:r>
                        <a:rPr lang="en-AU" sz="1050" b="0" i="0" kern="1200" dirty="0">
                          <a:solidFill>
                            <a:schemeClr val="dk1"/>
                          </a:solidFill>
                          <a:latin typeface="+mn-lt"/>
                          <a:ea typeface="+mn-ea"/>
                          <a:cs typeface="Arial" panose="020B0604020202020204" pitchFamily="34" charset="0"/>
                        </a:rPr>
                        <a:t>900</a:t>
                      </a:r>
                    </a:p>
                  </a:txBody>
                  <a:tcPr marL="73272" marR="73272" marT="39688" marB="396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solidFill>
                      <a:schemeClr val="bg1">
                        <a:lumMod val="75000"/>
                      </a:schemeClr>
                    </a:solidFill>
                  </a:tcPr>
                </a:tc>
                <a:extLst>
                  <a:ext uri="{0D108BD9-81ED-4DB2-BD59-A6C34878D82A}">
                    <a16:rowId xmlns:a16="http://schemas.microsoft.com/office/drawing/2014/main" val="10001"/>
                  </a:ext>
                </a:extLst>
              </a:tr>
              <a:tr h="167920">
                <a:tc>
                  <a:txBody>
                    <a:bodyPr/>
                    <a:lstStyle/>
                    <a:p>
                      <a:pPr algn="ctr">
                        <a:spcBef>
                          <a:spcPts val="200"/>
                        </a:spcBef>
                        <a:spcAft>
                          <a:spcPts val="300"/>
                        </a:spcAft>
                      </a:pPr>
                      <a:r>
                        <a:rPr lang="en-AU" sz="1050" dirty="0">
                          <a:latin typeface="+mn-lt"/>
                          <a:cs typeface="Arial" panose="020B0604020202020204" pitchFamily="34" charset="0"/>
                        </a:rPr>
                        <a:t>1</a:t>
                      </a:r>
                    </a:p>
                  </a:txBody>
                  <a:tcPr marL="73272" marR="73272" marT="39688" marB="39688" anchor="ctr">
                    <a:solidFill>
                      <a:schemeClr val="bg1">
                        <a:lumMod val="95000"/>
                      </a:schemeClr>
                    </a:solidFill>
                  </a:tcPr>
                </a:tc>
                <a:tc>
                  <a:txBody>
                    <a:bodyPr/>
                    <a:lstStyle/>
                    <a:p>
                      <a:pPr marL="0" marR="0" indent="0" algn="l" defTabSz="914400" rtl="0" eaLnBrk="1" fontAlgn="auto" latinLnBrk="0" hangingPunct="1">
                        <a:lnSpc>
                          <a:spcPct val="100000"/>
                        </a:lnSpc>
                        <a:spcBef>
                          <a:spcPts val="200"/>
                        </a:spcBef>
                        <a:spcAft>
                          <a:spcPts val="300"/>
                        </a:spcAft>
                        <a:buClrTx/>
                        <a:buSzTx/>
                        <a:buFontTx/>
                        <a:buNone/>
                        <a:tabLst/>
                        <a:defRPr/>
                      </a:pPr>
                      <a:r>
                        <a:rPr lang="en-AU" sz="1050" dirty="0">
                          <a:latin typeface="+mn-lt"/>
                          <a:cs typeface="Arial" pitchFamily="34" charset="0"/>
                        </a:rPr>
                        <a:t>Welcome and Introduction</a:t>
                      </a:r>
                    </a:p>
                  </a:txBody>
                  <a:tcPr marL="73272" marR="73272" marT="39688" marB="39688" anchor="ctr">
                    <a:solidFill>
                      <a:schemeClr val="bg1">
                        <a:lumMod val="95000"/>
                      </a:schemeClr>
                    </a:solidFill>
                  </a:tcPr>
                </a:tc>
                <a:tc>
                  <a:txBody>
                    <a:bodyPr/>
                    <a:lstStyle/>
                    <a:p>
                      <a:pPr marL="0" marR="0" indent="0" algn="l" defTabSz="914400" rtl="0" eaLnBrk="1" fontAlgn="auto" latinLnBrk="0" hangingPunct="1">
                        <a:lnSpc>
                          <a:spcPct val="100000"/>
                        </a:lnSpc>
                        <a:spcBef>
                          <a:spcPts val="200"/>
                        </a:spcBef>
                        <a:spcAft>
                          <a:spcPts val="300"/>
                        </a:spcAft>
                        <a:buClrTx/>
                        <a:buSzTx/>
                        <a:buFontTx/>
                        <a:buNone/>
                        <a:tabLst/>
                        <a:defRPr/>
                      </a:pPr>
                      <a:r>
                        <a:rPr lang="en-AU" sz="1050" dirty="0">
                          <a:latin typeface="+mn-lt"/>
                          <a:cs typeface="Arial" panose="020B0604020202020204" pitchFamily="34" charset="0"/>
                        </a:rPr>
                        <a:t>Introductions, Objectives and Overview - </a:t>
                      </a:r>
                      <a:r>
                        <a:rPr lang="en-AU" sz="1050" kern="1200" baseline="0" dirty="0">
                          <a:solidFill>
                            <a:schemeClr val="dk1"/>
                          </a:solidFill>
                          <a:latin typeface="+mn-lt"/>
                          <a:ea typeface="+mn-ea"/>
                          <a:cs typeface="Arial" panose="020B0604020202020204" pitchFamily="34" charset="0"/>
                        </a:rPr>
                        <a:t>Outlining the process for the discussion &amp; the expected outputs </a:t>
                      </a:r>
                    </a:p>
                  </a:txBody>
                  <a:tcPr marL="73272" marR="73272" marT="39688" marB="39688" anchor="ctr">
                    <a:solidFill>
                      <a:schemeClr val="bg1">
                        <a:lumMod val="95000"/>
                      </a:schemeClr>
                    </a:solidFill>
                  </a:tcPr>
                </a:tc>
                <a:tc>
                  <a:txBody>
                    <a:bodyPr/>
                    <a:lstStyle/>
                    <a:p>
                      <a:pPr algn="ctr">
                        <a:spcBef>
                          <a:spcPts val="200"/>
                        </a:spcBef>
                        <a:spcAft>
                          <a:spcPts val="200"/>
                        </a:spcAft>
                      </a:pPr>
                      <a:r>
                        <a:rPr lang="en-US" sz="1050" i="1">
                          <a:latin typeface="+mn-lt"/>
                          <a:cs typeface="Arial" panose="020B0604020202020204" pitchFamily="34" charset="0"/>
                        </a:rPr>
                        <a:t>Sean Lowry</a:t>
                      </a:r>
                      <a:endParaRPr lang="en-AU" sz="1050" i="1" dirty="0">
                        <a:latin typeface="+mn-lt"/>
                        <a:cs typeface="Arial" panose="020B0604020202020204" pitchFamily="34" charset="0"/>
                      </a:endParaRPr>
                    </a:p>
                  </a:txBody>
                  <a:tcPr marL="73272" marR="73272" marT="39688" marB="39688" anchor="ctr">
                    <a:solidFill>
                      <a:schemeClr val="bg1">
                        <a:lumMod val="95000"/>
                      </a:schemeClr>
                    </a:solidFill>
                  </a:tcPr>
                </a:tc>
                <a:tc>
                  <a:txBody>
                    <a:bodyPr/>
                    <a:lstStyle/>
                    <a:p>
                      <a:pPr algn="ctr">
                        <a:spcBef>
                          <a:spcPts val="200"/>
                        </a:spcBef>
                        <a:spcAft>
                          <a:spcPts val="300"/>
                        </a:spcAft>
                      </a:pPr>
                      <a:r>
                        <a:rPr lang="en-AU" sz="1050" b="0" i="0" dirty="0">
                          <a:latin typeface="+mn-lt"/>
                          <a:cs typeface="Arial" panose="020B0604020202020204" pitchFamily="34" charset="0"/>
                        </a:rPr>
                        <a:t>930</a:t>
                      </a:r>
                    </a:p>
                  </a:txBody>
                  <a:tcPr marL="73272" marR="73272" marT="39688" marB="39688" anchor="ctr">
                    <a:solidFill>
                      <a:schemeClr val="bg1">
                        <a:lumMod val="95000"/>
                      </a:schemeClr>
                    </a:solidFill>
                  </a:tcPr>
                </a:tc>
                <a:extLst>
                  <a:ext uri="{0D108BD9-81ED-4DB2-BD59-A6C34878D82A}">
                    <a16:rowId xmlns:a16="http://schemas.microsoft.com/office/drawing/2014/main" val="10002"/>
                  </a:ext>
                </a:extLst>
              </a:tr>
              <a:tr h="263411">
                <a:tc>
                  <a:txBody>
                    <a:bodyPr/>
                    <a:lstStyle/>
                    <a:p>
                      <a:pPr algn="ctr">
                        <a:spcBef>
                          <a:spcPts val="200"/>
                        </a:spcBef>
                        <a:spcAft>
                          <a:spcPts val="300"/>
                        </a:spcAft>
                      </a:pPr>
                      <a:r>
                        <a:rPr lang="en-AU" sz="1050" dirty="0">
                          <a:latin typeface="+mn-lt"/>
                          <a:cs typeface="Arial" panose="020B0604020202020204" pitchFamily="34" charset="0"/>
                        </a:rPr>
                        <a:t>2</a:t>
                      </a:r>
                    </a:p>
                  </a:txBody>
                  <a:tcPr marL="73272" marR="73272" marT="39688" marB="39688" anchor="ctr">
                    <a:solidFill>
                      <a:schemeClr val="bg1">
                        <a:lumMod val="95000"/>
                      </a:schemeClr>
                    </a:solidFill>
                  </a:tcPr>
                </a:tc>
                <a:tc>
                  <a:txBody>
                    <a:bodyPr/>
                    <a:lstStyle/>
                    <a:p>
                      <a:pPr marL="0" marR="0" lvl="0" indent="0" algn="l" defTabSz="914400" rtl="0" eaLnBrk="1" fontAlgn="auto" latinLnBrk="0" hangingPunct="1">
                        <a:lnSpc>
                          <a:spcPct val="100000"/>
                        </a:lnSpc>
                        <a:spcBef>
                          <a:spcPts val="200"/>
                        </a:spcBef>
                        <a:spcAft>
                          <a:spcPts val="300"/>
                        </a:spcAft>
                        <a:buClrTx/>
                        <a:buSzTx/>
                        <a:buFontTx/>
                        <a:buNone/>
                        <a:tabLst/>
                        <a:defRPr/>
                      </a:pPr>
                      <a:r>
                        <a:rPr lang="en-AU" sz="1050" kern="1200" baseline="0" dirty="0">
                          <a:solidFill>
                            <a:schemeClr val="dk1"/>
                          </a:solidFill>
                          <a:latin typeface="+mn-lt"/>
                          <a:ea typeface="+mn-ea"/>
                          <a:cs typeface="Arial" pitchFamily="34" charset="0"/>
                        </a:rPr>
                        <a:t>Context and Aims</a:t>
                      </a:r>
                    </a:p>
                  </a:txBody>
                  <a:tcPr marL="73272" marR="73272" marT="39688" marB="39688" anchor="ctr">
                    <a:solidFill>
                      <a:schemeClr val="bg1">
                        <a:lumMod val="95000"/>
                      </a:schemeClr>
                    </a:solidFill>
                  </a:tcPr>
                </a:tc>
                <a:tc>
                  <a:txBody>
                    <a:bodyPr/>
                    <a:lstStyle/>
                    <a:p>
                      <a:pPr marL="0" marR="0" lvl="0" indent="0" algn="l" defTabSz="914400" rtl="0" eaLnBrk="1" fontAlgn="auto" latinLnBrk="0" hangingPunct="1">
                        <a:lnSpc>
                          <a:spcPct val="100000"/>
                        </a:lnSpc>
                        <a:spcBef>
                          <a:spcPts val="200"/>
                        </a:spcBef>
                        <a:spcAft>
                          <a:spcPts val="200"/>
                        </a:spcAft>
                        <a:buClrTx/>
                        <a:buSzTx/>
                        <a:buFontTx/>
                        <a:buNone/>
                        <a:tabLst/>
                        <a:defRPr/>
                      </a:pPr>
                      <a:r>
                        <a:rPr lang="en-AU" sz="1050" kern="1200" baseline="0" dirty="0">
                          <a:solidFill>
                            <a:schemeClr val="dk1"/>
                          </a:solidFill>
                          <a:latin typeface="+mn-lt"/>
                          <a:ea typeface="+mn-ea"/>
                          <a:cs typeface="Arial" panose="020B0604020202020204" pitchFamily="34" charset="0"/>
                        </a:rPr>
                        <a:t>Guiding Principles for Commissioning  Health Services in the ACT</a:t>
                      </a:r>
                    </a:p>
                    <a:p>
                      <a:pPr marL="0" marR="0" lvl="0" indent="0" algn="l" defTabSz="914400" rtl="0" eaLnBrk="1" fontAlgn="auto" latinLnBrk="0" hangingPunct="1">
                        <a:lnSpc>
                          <a:spcPct val="100000"/>
                        </a:lnSpc>
                        <a:spcBef>
                          <a:spcPts val="200"/>
                        </a:spcBef>
                        <a:spcAft>
                          <a:spcPts val="200"/>
                        </a:spcAft>
                        <a:buClrTx/>
                        <a:buSzTx/>
                        <a:buFontTx/>
                        <a:buNone/>
                        <a:tabLst/>
                        <a:defRPr/>
                      </a:pPr>
                      <a:r>
                        <a:rPr lang="en-AU" sz="1050" kern="1200" baseline="0" dirty="0">
                          <a:solidFill>
                            <a:schemeClr val="dk1"/>
                          </a:solidFill>
                          <a:latin typeface="+mn-lt"/>
                          <a:ea typeface="+mn-ea"/>
                          <a:cs typeface="Arial" panose="020B0604020202020204" pitchFamily="34" charset="0"/>
                        </a:rPr>
                        <a:t>Outcomes which we are trying to achieve through commissioning - the process and our progress thus far</a:t>
                      </a:r>
                    </a:p>
                  </a:txBody>
                  <a:tcPr marL="73272" marR="73272" marT="39688" marB="39688" anchor="ctr">
                    <a:solidFill>
                      <a:schemeClr val="bg1">
                        <a:lumMod val="95000"/>
                      </a:schemeClr>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en-US" sz="1050" i="1" kern="1200" baseline="0" dirty="0">
                          <a:solidFill>
                            <a:schemeClr val="dk1"/>
                          </a:solidFill>
                          <a:latin typeface="+mn-lt"/>
                          <a:ea typeface="+mn-ea"/>
                          <a:cs typeface="Arial" panose="020B0604020202020204" pitchFamily="34" charset="0"/>
                        </a:rPr>
                        <a:t>Fellon Gaida </a:t>
                      </a:r>
                      <a:endParaRPr lang="en-AU" sz="1050" i="1" kern="1200" baseline="0" dirty="0">
                        <a:solidFill>
                          <a:schemeClr val="dk1"/>
                        </a:solidFill>
                        <a:latin typeface="+mn-lt"/>
                        <a:ea typeface="+mn-ea"/>
                        <a:cs typeface="Arial" panose="020B0604020202020204" pitchFamily="34" charset="0"/>
                      </a:endParaRPr>
                    </a:p>
                  </a:txBody>
                  <a:tcPr marL="73272" marR="73272" marT="39688" marB="39688" anchor="ctr">
                    <a:solidFill>
                      <a:schemeClr val="bg1">
                        <a:lumMod val="95000"/>
                      </a:schemeClr>
                    </a:solidFill>
                  </a:tcPr>
                </a:tc>
                <a:tc>
                  <a:txBody>
                    <a:bodyPr/>
                    <a:lstStyle/>
                    <a:p>
                      <a:pPr algn="ctr">
                        <a:spcBef>
                          <a:spcPts val="200"/>
                        </a:spcBef>
                        <a:spcAft>
                          <a:spcPts val="300"/>
                        </a:spcAft>
                      </a:pPr>
                      <a:r>
                        <a:rPr lang="en-US" sz="1050" b="0" i="0" dirty="0">
                          <a:latin typeface="+mn-lt"/>
                          <a:cs typeface="Arial" panose="020B0604020202020204" pitchFamily="34" charset="0"/>
                        </a:rPr>
                        <a:t>945</a:t>
                      </a:r>
                      <a:endParaRPr lang="en-AU" sz="1050" b="0" i="0" dirty="0">
                        <a:latin typeface="+mn-lt"/>
                        <a:cs typeface="Arial" panose="020B0604020202020204" pitchFamily="34" charset="0"/>
                      </a:endParaRPr>
                    </a:p>
                  </a:txBody>
                  <a:tcPr marL="73272" marR="73272" marT="39688" marB="39688" anchor="ctr">
                    <a:solidFill>
                      <a:schemeClr val="bg1">
                        <a:lumMod val="95000"/>
                      </a:schemeClr>
                    </a:solidFill>
                  </a:tcPr>
                </a:tc>
                <a:extLst>
                  <a:ext uri="{0D108BD9-81ED-4DB2-BD59-A6C34878D82A}">
                    <a16:rowId xmlns:a16="http://schemas.microsoft.com/office/drawing/2014/main" val="2863753091"/>
                  </a:ext>
                </a:extLst>
              </a:tr>
              <a:tr h="221841">
                <a:tc>
                  <a:txBody>
                    <a:bodyPr/>
                    <a:lstStyle/>
                    <a:p>
                      <a:pPr algn="ctr">
                        <a:spcBef>
                          <a:spcPts val="200"/>
                        </a:spcBef>
                        <a:spcAft>
                          <a:spcPts val="300"/>
                        </a:spcAft>
                      </a:pPr>
                      <a:r>
                        <a:rPr lang="en-AU" sz="1050" dirty="0">
                          <a:latin typeface="+mn-lt"/>
                          <a:cs typeface="Arial" panose="020B0604020202020204" pitchFamily="34" charset="0"/>
                        </a:rPr>
                        <a:t>3</a:t>
                      </a:r>
                    </a:p>
                  </a:txBody>
                  <a:tcPr marL="73272" marR="73272" marT="39688" marB="39688" anchor="ctr">
                    <a:solidFill>
                      <a:schemeClr val="bg1">
                        <a:lumMod val="95000"/>
                      </a:schemeClr>
                    </a:solidFill>
                  </a:tcPr>
                </a:tc>
                <a:tc>
                  <a:txBody>
                    <a:bodyPr/>
                    <a:lstStyle/>
                    <a:p>
                      <a:pPr marL="0" marR="0" lvl="0" indent="0" algn="l" defTabSz="914400" rtl="0" eaLnBrk="1" fontAlgn="auto" latinLnBrk="0" hangingPunct="1">
                        <a:lnSpc>
                          <a:spcPct val="100000"/>
                        </a:lnSpc>
                        <a:spcBef>
                          <a:spcPts val="200"/>
                        </a:spcBef>
                        <a:spcAft>
                          <a:spcPts val="300"/>
                        </a:spcAft>
                        <a:buClrTx/>
                        <a:buSzTx/>
                        <a:buFontTx/>
                        <a:buNone/>
                        <a:tabLst/>
                        <a:defRPr/>
                      </a:pPr>
                      <a:r>
                        <a:rPr lang="en-AU" sz="1050" kern="1200" baseline="0" dirty="0">
                          <a:solidFill>
                            <a:schemeClr val="dk1"/>
                          </a:solidFill>
                          <a:latin typeface="+mn-lt"/>
                          <a:ea typeface="+mn-ea"/>
                          <a:cs typeface="Arial" pitchFamily="34" charset="0"/>
                        </a:rPr>
                        <a:t>Facilitated Discussion</a:t>
                      </a:r>
                    </a:p>
                  </a:txBody>
                  <a:tcPr marL="73272" marR="73272" marT="39688" marB="39688" anchor="ctr">
                    <a:solidFill>
                      <a:schemeClr val="bg1">
                        <a:lumMod val="95000"/>
                      </a:schemeClr>
                    </a:solidFill>
                  </a:tcPr>
                </a:tc>
                <a:tc>
                  <a:txBody>
                    <a:bodyPr/>
                    <a:lstStyle/>
                    <a:p>
                      <a:pPr marL="0" marR="0" lvl="0" indent="0" algn="l" defTabSz="914400" rtl="0" eaLnBrk="1" fontAlgn="auto" latinLnBrk="0" hangingPunct="1">
                        <a:lnSpc>
                          <a:spcPct val="100000"/>
                        </a:lnSpc>
                        <a:spcBef>
                          <a:spcPts val="200"/>
                        </a:spcBef>
                        <a:spcAft>
                          <a:spcPts val="300"/>
                        </a:spcAft>
                        <a:buClrTx/>
                        <a:buSzTx/>
                        <a:buFontTx/>
                        <a:buNone/>
                        <a:tabLst/>
                        <a:defRPr/>
                      </a:pPr>
                      <a:r>
                        <a:rPr lang="en-AU" sz="1050" kern="1200" baseline="0">
                          <a:solidFill>
                            <a:schemeClr val="dk1"/>
                          </a:solidFill>
                          <a:latin typeface="+mn-lt"/>
                          <a:ea typeface="+mn-ea"/>
                          <a:cs typeface="Arial" panose="020B0604020202020204" pitchFamily="34" charset="0"/>
                        </a:rPr>
                        <a:t>Questions, queries and comments on the commissioning framework and process thus far.   Openly address and discuss any risks, issues, concerns and challenges.</a:t>
                      </a:r>
                      <a:endParaRPr lang="en-AU" sz="1050" kern="1200" baseline="0" dirty="0">
                        <a:solidFill>
                          <a:schemeClr val="dk1"/>
                        </a:solidFill>
                        <a:latin typeface="+mn-lt"/>
                        <a:ea typeface="+mn-ea"/>
                        <a:cs typeface="Arial" panose="020B0604020202020204" pitchFamily="34" charset="0"/>
                      </a:endParaRPr>
                    </a:p>
                  </a:txBody>
                  <a:tcPr marL="73272" marR="73272" marT="39688" marB="39688" anchor="ctr">
                    <a:solidFill>
                      <a:schemeClr val="bg1">
                        <a:lumMod val="95000"/>
                      </a:schemeClr>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en-AU" sz="1050" i="1" kern="1200" baseline="0">
                          <a:solidFill>
                            <a:schemeClr val="dk1"/>
                          </a:solidFill>
                          <a:latin typeface="+mn-lt"/>
                          <a:ea typeface="+mn-ea"/>
                          <a:cs typeface="Arial" panose="020B0604020202020204" pitchFamily="34" charset="0"/>
                        </a:rPr>
                        <a:t>Sean Lowry</a:t>
                      </a:r>
                      <a:endParaRPr lang="en-AU" sz="1050" i="1" kern="1200" baseline="0" dirty="0">
                        <a:solidFill>
                          <a:schemeClr val="dk1"/>
                        </a:solidFill>
                        <a:latin typeface="+mn-lt"/>
                        <a:ea typeface="+mn-ea"/>
                        <a:cs typeface="Arial" panose="020B0604020202020204" pitchFamily="34" charset="0"/>
                      </a:endParaRPr>
                    </a:p>
                  </a:txBody>
                  <a:tcPr marL="73272" marR="73272" marT="39688" marB="39688" anchor="ctr">
                    <a:solidFill>
                      <a:schemeClr val="bg1">
                        <a:lumMod val="95000"/>
                      </a:schemeClr>
                    </a:solidFill>
                  </a:tcPr>
                </a:tc>
                <a:tc>
                  <a:txBody>
                    <a:bodyPr/>
                    <a:lstStyle/>
                    <a:p>
                      <a:pPr algn="ctr">
                        <a:spcBef>
                          <a:spcPts val="200"/>
                        </a:spcBef>
                        <a:spcAft>
                          <a:spcPts val="300"/>
                        </a:spcAft>
                      </a:pPr>
                      <a:r>
                        <a:rPr lang="en-AU" sz="1050" b="0" i="0" dirty="0">
                          <a:latin typeface="+mn-lt"/>
                          <a:cs typeface="Arial" panose="020B0604020202020204" pitchFamily="34" charset="0"/>
                        </a:rPr>
                        <a:t>1000</a:t>
                      </a:r>
                    </a:p>
                  </a:txBody>
                  <a:tcPr marL="73272" marR="73272" marT="39688" marB="39688" anchor="ctr">
                    <a:solidFill>
                      <a:schemeClr val="bg1">
                        <a:lumMod val="95000"/>
                      </a:schemeClr>
                    </a:solidFill>
                  </a:tcPr>
                </a:tc>
                <a:extLst>
                  <a:ext uri="{0D108BD9-81ED-4DB2-BD59-A6C34878D82A}">
                    <a16:rowId xmlns:a16="http://schemas.microsoft.com/office/drawing/2014/main" val="2442683550"/>
                  </a:ext>
                </a:extLst>
              </a:tr>
              <a:tr h="377751">
                <a:tc>
                  <a:txBody>
                    <a:bodyPr/>
                    <a:lstStyle/>
                    <a:p>
                      <a:pPr algn="ctr">
                        <a:spcBef>
                          <a:spcPts val="200"/>
                        </a:spcBef>
                        <a:spcAft>
                          <a:spcPts val="300"/>
                        </a:spcAft>
                      </a:pPr>
                      <a:r>
                        <a:rPr lang="en-AU" sz="1050" dirty="0">
                          <a:latin typeface="+mn-lt"/>
                          <a:cs typeface="Arial" panose="020B0604020202020204" pitchFamily="34" charset="0"/>
                        </a:rPr>
                        <a:t>4</a:t>
                      </a:r>
                    </a:p>
                  </a:txBody>
                  <a:tcPr marL="73272" marR="73272" marT="39688" marB="39688" anchor="ctr">
                    <a:solidFill>
                      <a:schemeClr val="bg1">
                        <a:lumMod val="95000"/>
                      </a:schemeClr>
                    </a:solidFill>
                  </a:tcPr>
                </a:tc>
                <a:tc>
                  <a:txBody>
                    <a:bodyPr/>
                    <a:lstStyle/>
                    <a:p>
                      <a:pPr marL="0" marR="0" lvl="0" indent="0" algn="l" defTabSz="914400" rtl="0" eaLnBrk="1" fontAlgn="auto" latinLnBrk="0" hangingPunct="1">
                        <a:lnSpc>
                          <a:spcPct val="100000"/>
                        </a:lnSpc>
                        <a:spcBef>
                          <a:spcPts val="200"/>
                        </a:spcBef>
                        <a:spcAft>
                          <a:spcPts val="0"/>
                        </a:spcAft>
                        <a:buClrTx/>
                        <a:buSzTx/>
                        <a:buFontTx/>
                        <a:buNone/>
                        <a:tabLst/>
                        <a:defRPr/>
                      </a:pPr>
                      <a:r>
                        <a:rPr lang="en-US" sz="1050" kern="1200" baseline="0" dirty="0">
                          <a:solidFill>
                            <a:schemeClr val="dk1"/>
                          </a:solidFill>
                          <a:latin typeface="+mn-lt"/>
                          <a:ea typeface="+mn-ea"/>
                          <a:cs typeface="Arial" pitchFamily="34" charset="0"/>
                        </a:rPr>
                        <a:t>Snapshot – Health Needs Assessment</a:t>
                      </a:r>
                      <a:endParaRPr lang="en-AU" sz="1050" kern="1200" baseline="0" dirty="0">
                        <a:solidFill>
                          <a:schemeClr val="dk1"/>
                        </a:solidFill>
                        <a:latin typeface="+mn-lt"/>
                        <a:ea typeface="+mn-ea"/>
                        <a:cs typeface="Arial" pitchFamily="34" charset="0"/>
                      </a:endParaRPr>
                    </a:p>
                  </a:txBody>
                  <a:tcPr marL="73272" marR="73272" marT="39688" marB="39688" anchor="ctr">
                    <a:solidFill>
                      <a:schemeClr val="bg1">
                        <a:lumMod val="95000"/>
                      </a:schemeClr>
                    </a:solidFill>
                  </a:tcPr>
                </a:tc>
                <a:tc>
                  <a:txBody>
                    <a:bodyPr/>
                    <a:lstStyle/>
                    <a:p>
                      <a:pPr marL="0" marR="0" lvl="0" indent="0" algn="l" defTabSz="914400" rtl="0" eaLnBrk="1" fontAlgn="auto" latinLnBrk="0" hangingPunct="1">
                        <a:lnSpc>
                          <a:spcPct val="100000"/>
                        </a:lnSpc>
                        <a:spcBef>
                          <a:spcPts val="200"/>
                        </a:spcBef>
                        <a:spcAft>
                          <a:spcPts val="0"/>
                        </a:spcAft>
                        <a:buClrTx/>
                        <a:buSzTx/>
                        <a:buFontTx/>
                        <a:buNone/>
                        <a:tabLst/>
                        <a:defRPr/>
                      </a:pPr>
                      <a:r>
                        <a:rPr lang="en-US" sz="1050" kern="1200" baseline="0" dirty="0">
                          <a:solidFill>
                            <a:schemeClr val="dk1"/>
                          </a:solidFill>
                          <a:latin typeface="+mn-lt"/>
                          <a:ea typeface="+mn-ea"/>
                          <a:cs typeface="Arial" panose="020B0604020202020204" pitchFamily="34" charset="0"/>
                        </a:rPr>
                        <a:t>Assess current and future needs of clients, communities and the human services system</a:t>
                      </a:r>
                      <a:endParaRPr lang="en-AU" sz="1050" kern="1200" baseline="0" dirty="0">
                        <a:solidFill>
                          <a:schemeClr val="dk1"/>
                        </a:solidFill>
                        <a:latin typeface="+mn-lt"/>
                        <a:ea typeface="+mn-ea"/>
                        <a:cs typeface="Arial" panose="020B0604020202020204" pitchFamily="34" charset="0"/>
                      </a:endParaRPr>
                    </a:p>
                  </a:txBody>
                  <a:tcPr marL="73272" marR="73272" marT="39688" marB="39688" anchor="ctr">
                    <a:solidFill>
                      <a:schemeClr val="bg1">
                        <a:lumMod val="95000"/>
                      </a:schemeClr>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en-AU" sz="1050" i="1" kern="1200" baseline="0" dirty="0">
                          <a:solidFill>
                            <a:schemeClr val="dk1"/>
                          </a:solidFill>
                          <a:latin typeface="+mn-lt"/>
                          <a:ea typeface="+mn-ea"/>
                          <a:cs typeface="Arial" panose="020B0604020202020204" pitchFamily="34" charset="0"/>
                        </a:rPr>
                        <a:t>Fellon Gaida</a:t>
                      </a:r>
                    </a:p>
                  </a:txBody>
                  <a:tcPr marL="73272" marR="73272" marT="39688" marB="39688" anchor="ctr">
                    <a:solidFill>
                      <a:schemeClr val="bg1">
                        <a:lumMod val="95000"/>
                      </a:schemeClr>
                    </a:solidFill>
                  </a:tcPr>
                </a:tc>
                <a:tc>
                  <a:txBody>
                    <a:bodyPr/>
                    <a:lstStyle/>
                    <a:p>
                      <a:pPr algn="ctr">
                        <a:spcBef>
                          <a:spcPts val="200"/>
                        </a:spcBef>
                        <a:spcAft>
                          <a:spcPts val="300"/>
                        </a:spcAft>
                      </a:pPr>
                      <a:r>
                        <a:rPr lang="en-AU" sz="1050" b="0" i="0" dirty="0">
                          <a:latin typeface="+mn-lt"/>
                          <a:cs typeface="Arial" panose="020B0604020202020204" pitchFamily="34" charset="0"/>
                        </a:rPr>
                        <a:t>1015</a:t>
                      </a:r>
                    </a:p>
                  </a:txBody>
                  <a:tcPr marL="73272" marR="73272" marT="39688" marB="39688" anchor="ctr">
                    <a:solidFill>
                      <a:schemeClr val="bg1">
                        <a:lumMod val="95000"/>
                      </a:schemeClr>
                    </a:solidFill>
                  </a:tcPr>
                </a:tc>
                <a:extLst>
                  <a:ext uri="{0D108BD9-81ED-4DB2-BD59-A6C34878D82A}">
                    <a16:rowId xmlns:a16="http://schemas.microsoft.com/office/drawing/2014/main" val="3135030063"/>
                  </a:ext>
                </a:extLst>
              </a:tr>
              <a:tr h="377751">
                <a:tc>
                  <a:txBody>
                    <a:bodyPr/>
                    <a:lstStyle/>
                    <a:p>
                      <a:pPr algn="ctr">
                        <a:spcBef>
                          <a:spcPts val="200"/>
                        </a:spcBef>
                        <a:spcAft>
                          <a:spcPts val="300"/>
                        </a:spcAft>
                      </a:pPr>
                      <a:r>
                        <a:rPr lang="en-AU" sz="1050" dirty="0">
                          <a:latin typeface="+mn-lt"/>
                          <a:cs typeface="Arial" panose="020B0604020202020204" pitchFamily="34" charset="0"/>
                        </a:rPr>
                        <a:t>6</a:t>
                      </a:r>
                    </a:p>
                  </a:txBody>
                  <a:tcPr marL="73272" marR="73272" marT="39688" marB="39688" anchor="ctr">
                    <a:solidFill>
                      <a:schemeClr val="bg1">
                        <a:lumMod val="95000"/>
                      </a:schemeClr>
                    </a:solidFill>
                  </a:tcPr>
                </a:tc>
                <a:tc>
                  <a:txBody>
                    <a:bodyPr/>
                    <a:lstStyle/>
                    <a:p>
                      <a:pPr marL="0" marR="0" lvl="0" indent="0" algn="l" defTabSz="914400" rtl="0" eaLnBrk="1" fontAlgn="auto" latinLnBrk="0" hangingPunct="1">
                        <a:lnSpc>
                          <a:spcPct val="100000"/>
                        </a:lnSpc>
                        <a:spcBef>
                          <a:spcPts val="200"/>
                        </a:spcBef>
                        <a:spcAft>
                          <a:spcPts val="300"/>
                        </a:spcAft>
                        <a:buClrTx/>
                        <a:buSzTx/>
                        <a:buFontTx/>
                        <a:buNone/>
                        <a:tabLst/>
                        <a:defRPr/>
                      </a:pPr>
                      <a:r>
                        <a:rPr lang="en-AU" sz="1050" kern="1200" baseline="0" dirty="0">
                          <a:solidFill>
                            <a:schemeClr val="tx1"/>
                          </a:solidFill>
                          <a:latin typeface="+mn-lt"/>
                          <a:ea typeface="+mn-ea"/>
                          <a:cs typeface="Arial" pitchFamily="34" charset="0"/>
                        </a:rPr>
                        <a:t>Discussion on local models of care and emerging priorities</a:t>
                      </a:r>
                    </a:p>
                  </a:txBody>
                  <a:tcPr marL="73272" marR="73272" marT="39688" marB="39688" anchor="ctr">
                    <a:solidFill>
                      <a:schemeClr val="bg1">
                        <a:lumMod val="95000"/>
                      </a:schemeClr>
                    </a:solidFill>
                  </a:tcPr>
                </a:tc>
                <a:tc>
                  <a:txBody>
                    <a:bodyPr/>
                    <a:lstStyle/>
                    <a:p>
                      <a:pPr marL="357188" marR="0" lvl="0" indent="-174625"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AU" sz="1050" i="0" kern="1200" baseline="0" dirty="0">
                          <a:solidFill>
                            <a:schemeClr val="dk1"/>
                          </a:solidFill>
                          <a:latin typeface="+mn-lt"/>
                          <a:ea typeface="+mn-ea"/>
                          <a:cs typeface="Arial" panose="020B0604020202020204" pitchFamily="34" charset="0"/>
                        </a:rPr>
                        <a:t>Where can we improve in providing services?  What are the emerging needs and priorities of the sector ? </a:t>
                      </a:r>
                      <a:r>
                        <a:rPr lang="en-US" sz="1050" i="0" kern="1200" baseline="0" dirty="0">
                          <a:solidFill>
                            <a:schemeClr val="dk1"/>
                          </a:solidFill>
                          <a:latin typeface="+mn-lt"/>
                          <a:ea typeface="+mn-ea"/>
                          <a:cs typeface="Arial" panose="020B0604020202020204" pitchFamily="34" charset="0"/>
                        </a:rPr>
                        <a:t>What inputs or enablers are required to support us to meet the needs of our sector? How will we know if we are making an impact and making a difference ? </a:t>
                      </a:r>
                      <a:endParaRPr lang="en-AU" sz="1050" i="0" kern="1200" baseline="0" dirty="0">
                        <a:solidFill>
                          <a:schemeClr val="dk1"/>
                        </a:solidFill>
                        <a:latin typeface="+mn-lt"/>
                        <a:ea typeface="+mn-ea"/>
                        <a:cs typeface="Arial" panose="020B0604020202020204" pitchFamily="34" charset="0"/>
                      </a:endParaRPr>
                    </a:p>
                  </a:txBody>
                  <a:tcPr marL="73272" marR="73272" marT="39688" marB="39688" anchor="ctr">
                    <a:solidFill>
                      <a:schemeClr val="bg1">
                        <a:lumMod val="95000"/>
                      </a:schemeClr>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en-AU" sz="1050" i="1" kern="1200" baseline="0" dirty="0">
                          <a:solidFill>
                            <a:schemeClr val="dk1"/>
                          </a:solidFill>
                          <a:latin typeface="+mn-lt"/>
                          <a:ea typeface="+mn-ea"/>
                          <a:cs typeface="Arial" panose="020B0604020202020204" pitchFamily="34" charset="0"/>
                        </a:rPr>
                        <a:t>All</a:t>
                      </a:r>
                    </a:p>
                  </a:txBody>
                  <a:tcPr marL="73272" marR="73272" marT="39688" marB="39688" anchor="ctr">
                    <a:solidFill>
                      <a:schemeClr val="bg1">
                        <a:lumMod val="95000"/>
                      </a:schemeClr>
                    </a:solidFill>
                  </a:tcPr>
                </a:tc>
                <a:tc>
                  <a:txBody>
                    <a:bodyPr/>
                    <a:lstStyle/>
                    <a:p>
                      <a:pPr algn="ctr">
                        <a:spcBef>
                          <a:spcPts val="200"/>
                        </a:spcBef>
                        <a:spcAft>
                          <a:spcPts val="300"/>
                        </a:spcAft>
                      </a:pPr>
                      <a:r>
                        <a:rPr lang="en-AU" sz="1050" b="0" i="0" dirty="0">
                          <a:latin typeface="+mn-lt"/>
                          <a:cs typeface="Arial" panose="020B0604020202020204" pitchFamily="34" charset="0"/>
                        </a:rPr>
                        <a:t>1100</a:t>
                      </a:r>
                    </a:p>
                  </a:txBody>
                  <a:tcPr marL="73272" marR="73272" marT="39688" marB="39688" anchor="ctr">
                    <a:solidFill>
                      <a:schemeClr val="bg1">
                        <a:lumMod val="95000"/>
                      </a:schemeClr>
                    </a:solidFill>
                  </a:tcPr>
                </a:tc>
                <a:extLst>
                  <a:ext uri="{0D108BD9-81ED-4DB2-BD59-A6C34878D82A}">
                    <a16:rowId xmlns:a16="http://schemas.microsoft.com/office/drawing/2014/main" val="392874449"/>
                  </a:ext>
                </a:extLst>
              </a:tr>
              <a:tr h="287743">
                <a:tc>
                  <a:txBody>
                    <a:bodyPr/>
                    <a:lstStyle/>
                    <a:p>
                      <a:pPr algn="ctr">
                        <a:spcBef>
                          <a:spcPts val="200"/>
                        </a:spcBef>
                        <a:spcAft>
                          <a:spcPts val="300"/>
                        </a:spcAft>
                      </a:pPr>
                      <a:r>
                        <a:rPr lang="en-AU" sz="1050" dirty="0">
                          <a:latin typeface="+mn-lt"/>
                          <a:cs typeface="Arial" panose="020B0604020202020204" pitchFamily="34" charset="0"/>
                        </a:rPr>
                        <a:t>8</a:t>
                      </a:r>
                    </a:p>
                  </a:txBody>
                  <a:tcPr marL="73272" marR="73272" marT="39688" marB="39688" anchor="ctr">
                    <a:solidFill>
                      <a:schemeClr val="bg1">
                        <a:lumMod val="95000"/>
                      </a:schemeClr>
                    </a:solidFill>
                  </a:tcPr>
                </a:tc>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en-AU" sz="1050" kern="1200" dirty="0">
                          <a:solidFill>
                            <a:schemeClr val="dk1"/>
                          </a:solidFill>
                          <a:latin typeface="+mn-lt"/>
                          <a:ea typeface="+mn-ea"/>
                          <a:cs typeface="Arial" pitchFamily="34" charset="0"/>
                        </a:rPr>
                        <a:t>Closing Comments </a:t>
                      </a:r>
                    </a:p>
                  </a:txBody>
                  <a:tcPr marL="73272" marR="73272" marT="39688" marB="39688" anchor="ctr">
                    <a:solidFill>
                      <a:schemeClr val="bg1">
                        <a:lumMod val="95000"/>
                      </a:schemeClr>
                    </a:solidFill>
                  </a:tcPr>
                </a:tc>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en-AU" sz="1050" baseline="0" dirty="0">
                          <a:latin typeface="+mn-lt"/>
                          <a:cs typeface="Arial" panose="020B0604020202020204" pitchFamily="34" charset="0"/>
                        </a:rPr>
                        <a:t>Bringing it all together – Summary and Clarification</a:t>
                      </a:r>
                      <a:endParaRPr lang="en-AU" sz="1050" kern="1200" dirty="0">
                        <a:solidFill>
                          <a:schemeClr val="dk1"/>
                        </a:solidFill>
                        <a:latin typeface="+mn-lt"/>
                        <a:ea typeface="+mn-ea"/>
                        <a:cs typeface="Arial" panose="020B0604020202020204" pitchFamily="34" charset="0"/>
                      </a:endParaRPr>
                    </a:p>
                  </a:txBody>
                  <a:tcPr marL="73272" marR="73272" marT="39688" marB="39688" anchor="ctr">
                    <a:solidFill>
                      <a:schemeClr val="bg1">
                        <a:lumMod val="95000"/>
                      </a:schemeClr>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en-AU" sz="1050" i="1" dirty="0">
                          <a:latin typeface="+mn-lt"/>
                          <a:cs typeface="Arial" panose="020B0604020202020204" pitchFamily="34" charset="0"/>
                        </a:rPr>
                        <a:t>Sean Lowry</a:t>
                      </a:r>
                      <a:r>
                        <a:rPr lang="en-AU" sz="1050" i="1" baseline="0" dirty="0">
                          <a:latin typeface="+mn-lt"/>
                          <a:cs typeface="Arial" panose="020B0604020202020204" pitchFamily="34" charset="0"/>
                        </a:rPr>
                        <a:t> </a:t>
                      </a:r>
                    </a:p>
                  </a:txBody>
                  <a:tcPr marL="73272" marR="73272" marT="39688" marB="39688" anchor="ctr">
                    <a:solidFill>
                      <a:schemeClr val="bg1">
                        <a:lumMod val="95000"/>
                      </a:schemeClr>
                    </a:solidFill>
                  </a:tcPr>
                </a:tc>
                <a:tc>
                  <a:txBody>
                    <a:bodyPr/>
                    <a:lstStyle/>
                    <a:p>
                      <a:pPr algn="ctr">
                        <a:spcBef>
                          <a:spcPts val="200"/>
                        </a:spcBef>
                        <a:spcAft>
                          <a:spcPts val="300"/>
                        </a:spcAft>
                      </a:pPr>
                      <a:r>
                        <a:rPr lang="en-AU" sz="1050" b="0" i="0" dirty="0">
                          <a:latin typeface="+mn-lt"/>
                          <a:cs typeface="Arial" panose="020B0604020202020204" pitchFamily="34" charset="0"/>
                        </a:rPr>
                        <a:t>1215</a:t>
                      </a:r>
                    </a:p>
                  </a:txBody>
                  <a:tcPr marL="73272" marR="73272" marT="39688" marB="39688" anchor="ctr">
                    <a:solidFill>
                      <a:schemeClr val="bg1">
                        <a:lumMod val="95000"/>
                      </a:schemeClr>
                    </a:solid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1232853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F507ED20-438B-492F-B3EB-AA08064E4DE2}"/>
              </a:ext>
            </a:extLst>
          </p:cNvPr>
          <p:cNvSpPr>
            <a:spLocks noGrp="1" noChangeArrowheads="1"/>
          </p:cNvSpPr>
          <p:nvPr>
            <p:ph type="title"/>
          </p:nvPr>
        </p:nvSpPr>
        <p:spPr>
          <a:xfrm>
            <a:off x="488504" y="181084"/>
            <a:ext cx="8637588" cy="609600"/>
          </a:xfrm>
        </p:spPr>
        <p:txBody>
          <a:bodyPr/>
          <a:lstStyle/>
          <a:p>
            <a:pPr algn="ctr"/>
            <a:r>
              <a:rPr lang="en-AU" altLang="en-US" sz="1200" dirty="0"/>
              <a:t>Facilitated Discussion</a:t>
            </a:r>
            <a:br>
              <a:rPr lang="en-AU" altLang="en-US" sz="1200" dirty="0"/>
            </a:br>
            <a:r>
              <a:rPr lang="en-AU" sz="1200" dirty="0">
                <a:solidFill>
                  <a:schemeClr val="dk1"/>
                </a:solidFill>
              </a:rPr>
              <a:t>Questions, queries and comments on the commissioning framework and process thus far.   Openly address and discuss any risks, issues, concerns and challenges.</a:t>
            </a:r>
            <a:endParaRPr lang="en-AU" altLang="en-US" sz="1200" dirty="0"/>
          </a:p>
        </p:txBody>
      </p:sp>
      <p:sp>
        <p:nvSpPr>
          <p:cNvPr id="2" name="TextBox 1">
            <a:extLst>
              <a:ext uri="{FF2B5EF4-FFF2-40B4-BE49-F238E27FC236}">
                <a16:creationId xmlns:a16="http://schemas.microsoft.com/office/drawing/2014/main" id="{8E95A271-1D70-4418-813C-93D98B91D1B1}"/>
              </a:ext>
            </a:extLst>
          </p:cNvPr>
          <p:cNvSpPr txBox="1"/>
          <p:nvPr/>
        </p:nvSpPr>
        <p:spPr>
          <a:xfrm>
            <a:off x="533426" y="1263548"/>
            <a:ext cx="8839148" cy="2292935"/>
          </a:xfrm>
          <a:prstGeom prst="rect">
            <a:avLst/>
          </a:prstGeom>
          <a:noFill/>
        </p:spPr>
        <p:txBody>
          <a:bodyPr wrap="square" rtlCol="0">
            <a:spAutoFit/>
          </a:bodyPr>
          <a:lstStyle/>
          <a:p>
            <a:pPr marL="228600">
              <a:spcAft>
                <a:spcPts val="600"/>
              </a:spcAft>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spcAft>
                <a:spcPts val="600"/>
              </a:spcAft>
              <a:buFont typeface="Arial" panose="020B0604020202020204" pitchFamily="34" charset="0"/>
              <a:buChar char="•"/>
            </a:pPr>
            <a:r>
              <a:rPr lang="en-AU" sz="1200" dirty="0">
                <a:latin typeface="Calibri" panose="020F0502020204030204" pitchFamily="34" charset="0"/>
                <a:ea typeface="Calibri" panose="020F0502020204030204" pitchFamily="34" charset="0"/>
                <a:cs typeface="Times New Roman" panose="02020603050405020304" pitchFamily="18" charset="0"/>
              </a:rPr>
              <a:t>Good engagement with the sector to date</a:t>
            </a:r>
          </a:p>
          <a:p>
            <a:pPr marL="514350" indent="-285750">
              <a:spcAft>
                <a:spcPts val="600"/>
              </a:spcAft>
              <a:buFont typeface="Arial" panose="020B0604020202020204" pitchFamily="34" charset="0"/>
              <a:buChar char="•"/>
            </a:pPr>
            <a:r>
              <a:rPr lang="en-AU" sz="1200" dirty="0">
                <a:latin typeface="Calibri" panose="020F0502020204030204" pitchFamily="34" charset="0"/>
                <a:ea typeface="Calibri" panose="020F0502020204030204" pitchFamily="34" charset="0"/>
                <a:cs typeface="Times New Roman" panose="02020603050405020304" pitchFamily="18" charset="0"/>
              </a:rPr>
              <a:t>Conversations have focussed on the model of care which is productive</a:t>
            </a:r>
          </a:p>
          <a:p>
            <a:pPr marL="514350" indent="-285750">
              <a:spcAft>
                <a:spcPts val="600"/>
              </a:spcAft>
              <a:buFont typeface="Arial" panose="020B0604020202020204" pitchFamily="34" charset="0"/>
              <a:buChar char="•"/>
            </a:pPr>
            <a:r>
              <a:rPr lang="en-AU" sz="1200" dirty="0">
                <a:latin typeface="Calibri" panose="020F0502020204030204" pitchFamily="34" charset="0"/>
                <a:ea typeface="Calibri" panose="020F0502020204030204" pitchFamily="34" charset="0"/>
                <a:cs typeface="Times New Roman" panose="02020603050405020304" pitchFamily="18" charset="0"/>
              </a:rPr>
              <a:t>Appears to be better connection with the data – and as a result greater understanding of the nuance of the sector</a:t>
            </a:r>
          </a:p>
          <a:p>
            <a:pPr marL="514350" indent="-285750">
              <a:spcAft>
                <a:spcPts val="600"/>
              </a:spcAft>
              <a:buFont typeface="Arial" panose="020B0604020202020204" pitchFamily="34" charset="0"/>
              <a:buChar char="•"/>
            </a:pPr>
            <a:r>
              <a:rPr lang="en-AU" sz="1200" dirty="0">
                <a:latin typeface="Calibri" panose="020F0502020204030204" pitchFamily="34" charset="0"/>
                <a:ea typeface="Calibri" panose="020F0502020204030204" pitchFamily="34" charset="0"/>
                <a:cs typeface="Times New Roman" panose="02020603050405020304" pitchFamily="18" charset="0"/>
              </a:rPr>
              <a:t>Strengths based conversations are taking place</a:t>
            </a:r>
          </a:p>
          <a:p>
            <a:pPr marL="514350" indent="-285750">
              <a:spcAft>
                <a:spcPts val="600"/>
              </a:spcAft>
              <a:buFont typeface="Arial" panose="020B0604020202020204" pitchFamily="34" charset="0"/>
              <a:buChar char="•"/>
            </a:pPr>
            <a:r>
              <a:rPr lang="en-AU" sz="1200" dirty="0">
                <a:latin typeface="Calibri" panose="020F0502020204030204" pitchFamily="34" charset="0"/>
                <a:ea typeface="Calibri" panose="020F0502020204030204" pitchFamily="34" charset="0"/>
                <a:cs typeface="Times New Roman" panose="02020603050405020304" pitchFamily="18" charset="0"/>
              </a:rPr>
              <a:t>Important that we leverage from our successes ( for example – gains made over the decades in the HIV sector)</a:t>
            </a:r>
          </a:p>
          <a:p>
            <a:pPr marL="514350" indent="-285750">
              <a:spcAft>
                <a:spcPts val="600"/>
              </a:spcAft>
              <a:buFont typeface="Arial" panose="020B0604020202020204" pitchFamily="34" charset="0"/>
              <a:buChar char="•"/>
            </a:pPr>
            <a:r>
              <a:rPr lang="en-AU" sz="1200" dirty="0">
                <a:latin typeface="Calibri" panose="020F0502020204030204" pitchFamily="34" charset="0"/>
                <a:ea typeface="Calibri" panose="020F0502020204030204" pitchFamily="34" charset="0"/>
                <a:cs typeface="Times New Roman" panose="02020603050405020304" pitchFamily="18" charset="0"/>
              </a:rPr>
              <a:t>Need to respond to and overtly address the realities of decommissioning some services including impact on clients and community, service providers and employees, and target </a:t>
            </a:r>
            <a:r>
              <a:rPr lang="en-AU" sz="1200">
                <a:latin typeface="Calibri" panose="020F0502020204030204" pitchFamily="34" charset="0"/>
                <a:ea typeface="Calibri" panose="020F0502020204030204" pitchFamily="34" charset="0"/>
                <a:cs typeface="Times New Roman" panose="02020603050405020304" pitchFamily="18" charset="0"/>
              </a:rPr>
              <a:t>group perceptions.</a:t>
            </a:r>
            <a:endParaRPr lang="en-AU" sz="1200" dirty="0">
              <a:latin typeface="Calibri" panose="020F0502020204030204" pitchFamily="34" charset="0"/>
              <a:ea typeface="Calibri" panose="020F0502020204030204" pitchFamily="34" charset="0"/>
              <a:cs typeface="Times New Roman" panose="02020603050405020304" pitchFamily="18" charset="0"/>
            </a:endParaRPr>
          </a:p>
          <a:p>
            <a:pPr marL="228600">
              <a:spcAft>
                <a:spcPts val="600"/>
              </a:spcAft>
            </a:pPr>
            <a:endParaRPr lang="en-AU"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9B1ADA0B-119A-4ACC-BC29-D4A4E852C24E}"/>
              </a:ext>
            </a:extLst>
          </p:cNvPr>
          <p:cNvSpPr/>
          <p:nvPr/>
        </p:nvSpPr>
        <p:spPr bwMode="auto">
          <a:xfrm>
            <a:off x="729856" y="850363"/>
            <a:ext cx="8839148" cy="428305"/>
          </a:xfrm>
          <a:prstGeom prst="rect">
            <a:avLst/>
          </a:prstGeom>
          <a:solidFill>
            <a:srgbClr val="162B5E"/>
          </a:solidFill>
          <a:ln w="25400" cap="flat" cmpd="sng" algn="ctr">
            <a:noFill/>
            <a:prstDash val="solid"/>
          </a:ln>
          <a:effectLst/>
        </p:spPr>
        <p:txBody>
          <a:bodyPr lIns="114276" tIns="57139" rIns="114276" bIns="57139" anchor="ctr"/>
          <a:lstStyle/>
          <a:p>
            <a:pPr algn="ctr" defTabSz="1148764">
              <a:lnSpc>
                <a:spcPct val="80000"/>
              </a:lnSpc>
              <a:spcBef>
                <a:spcPct val="20000"/>
              </a:spcBef>
              <a:defRPr/>
            </a:pPr>
            <a:endParaRPr lang="en-AU" altLang="en-US" sz="1600" b="1" dirty="0">
              <a:solidFill>
                <a:schemeClr val="bg1"/>
              </a:solidFill>
              <a:latin typeface="Arial" panose="020B0604020202020204" pitchFamily="34" charset="0"/>
              <a:cs typeface="Arial" panose="020B0604020202020204" pitchFamily="34" charset="0"/>
            </a:endParaRPr>
          </a:p>
        </p:txBody>
      </p:sp>
      <p:sp>
        <p:nvSpPr>
          <p:cNvPr id="6" name="Freeform 5">
            <a:extLst>
              <a:ext uri="{FF2B5EF4-FFF2-40B4-BE49-F238E27FC236}">
                <a16:creationId xmlns:a16="http://schemas.microsoft.com/office/drawing/2014/main" id="{5B2DD8F0-30DF-49D6-827A-FFA87EA01D94}"/>
              </a:ext>
            </a:extLst>
          </p:cNvPr>
          <p:cNvSpPr>
            <a:spLocks noEditPoints="1"/>
          </p:cNvSpPr>
          <p:nvPr/>
        </p:nvSpPr>
        <p:spPr bwMode="auto">
          <a:xfrm>
            <a:off x="416496" y="764704"/>
            <a:ext cx="626721" cy="626819"/>
          </a:xfrm>
          <a:custGeom>
            <a:avLst/>
            <a:gdLst>
              <a:gd name="T0" fmla="*/ 2147483646 w 318"/>
              <a:gd name="T1" fmla="*/ 0 h 317"/>
              <a:gd name="T2" fmla="*/ 0 w 318"/>
              <a:gd name="T3" fmla="*/ 2147483646 h 317"/>
              <a:gd name="T4" fmla="*/ 2147483646 w 318"/>
              <a:gd name="T5" fmla="*/ 2147483646 h 317"/>
              <a:gd name="T6" fmla="*/ 2147483646 w 318"/>
              <a:gd name="T7" fmla="*/ 2147483646 h 317"/>
              <a:gd name="T8" fmla="*/ 2147483646 w 318"/>
              <a:gd name="T9" fmla="*/ 0 h 317"/>
              <a:gd name="T10" fmla="*/ 2147483646 w 318"/>
              <a:gd name="T11" fmla="*/ 2147483646 h 317"/>
              <a:gd name="T12" fmla="*/ 1244756961 w 318"/>
              <a:gd name="T13" fmla="*/ 2147483646 h 317"/>
              <a:gd name="T14" fmla="*/ 1244756961 w 318"/>
              <a:gd name="T15" fmla="*/ 2147483646 h 317"/>
              <a:gd name="T16" fmla="*/ 2147483646 w 318"/>
              <a:gd name="T17" fmla="*/ 2147483646 h 317"/>
              <a:gd name="T18" fmla="*/ 2147483646 w 318"/>
              <a:gd name="T19" fmla="*/ 2147483646 h 317"/>
              <a:gd name="T20" fmla="*/ 2147483646 w 318"/>
              <a:gd name="T21" fmla="*/ 1169046151 h 317"/>
              <a:gd name="T22" fmla="*/ 2147483646 w 318"/>
              <a:gd name="T23" fmla="*/ 1169046151 h 317"/>
              <a:gd name="T24" fmla="*/ 2147483646 w 318"/>
              <a:gd name="T25" fmla="*/ 2147483646 h 317"/>
              <a:gd name="T26" fmla="*/ 2147483646 w 318"/>
              <a:gd name="T27" fmla="*/ 2147483646 h 317"/>
              <a:gd name="T28" fmla="*/ 2147483646 w 318"/>
              <a:gd name="T29" fmla="*/ 1169046151 h 317"/>
              <a:gd name="T30" fmla="*/ 2147483646 w 318"/>
              <a:gd name="T31" fmla="*/ 2147483646 h 317"/>
              <a:gd name="T32" fmla="*/ 2147483646 w 318"/>
              <a:gd name="T33" fmla="*/ 2147483646 h 317"/>
              <a:gd name="T34" fmla="*/ 2147483646 w 318"/>
              <a:gd name="T35" fmla="*/ 2147483646 h 317"/>
              <a:gd name="T36" fmla="*/ 2147483646 w 318"/>
              <a:gd name="T37" fmla="*/ 2147483646 h 317"/>
              <a:gd name="T38" fmla="*/ 2147483646 w 318"/>
              <a:gd name="T39" fmla="*/ 2147483646 h 317"/>
              <a:gd name="T40" fmla="*/ 2147483646 w 318"/>
              <a:gd name="T41" fmla="*/ 2147483646 h 317"/>
              <a:gd name="T42" fmla="*/ 2147483646 w 318"/>
              <a:gd name="T43" fmla="*/ 2147483646 h 317"/>
              <a:gd name="T44" fmla="*/ 2147483646 w 318"/>
              <a:gd name="T45" fmla="*/ 2147483646 h 317"/>
              <a:gd name="T46" fmla="*/ 2147483646 w 318"/>
              <a:gd name="T47" fmla="*/ 2147483646 h 317"/>
              <a:gd name="T48" fmla="*/ 2147483646 w 318"/>
              <a:gd name="T49" fmla="*/ 2147483646 h 317"/>
              <a:gd name="T50" fmla="*/ 2147483646 w 318"/>
              <a:gd name="T51" fmla="*/ 2147483646 h 317"/>
              <a:gd name="T52" fmla="*/ 2147483646 w 318"/>
              <a:gd name="T53" fmla="*/ 2147483646 h 317"/>
              <a:gd name="T54" fmla="*/ 2147483646 w 318"/>
              <a:gd name="T55" fmla="*/ 2147483646 h 317"/>
              <a:gd name="T56" fmla="*/ 2147483646 w 318"/>
              <a:gd name="T57" fmla="*/ 2147483646 h 317"/>
              <a:gd name="T58" fmla="*/ 2147483646 w 318"/>
              <a:gd name="T59" fmla="*/ 2147483646 h 317"/>
              <a:gd name="T60" fmla="*/ 2147483646 w 318"/>
              <a:gd name="T61" fmla="*/ 2147483646 h 317"/>
              <a:gd name="T62" fmla="*/ 2147483646 w 318"/>
              <a:gd name="T63" fmla="*/ 2147483646 h 31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18" h="317">
                <a:moveTo>
                  <a:pt x="159" y="0"/>
                </a:moveTo>
                <a:cubicBezTo>
                  <a:pt x="71" y="0"/>
                  <a:pt x="0" y="71"/>
                  <a:pt x="0" y="159"/>
                </a:cubicBezTo>
                <a:cubicBezTo>
                  <a:pt x="0" y="246"/>
                  <a:pt x="71" y="317"/>
                  <a:pt x="159" y="317"/>
                </a:cubicBezTo>
                <a:cubicBezTo>
                  <a:pt x="247" y="317"/>
                  <a:pt x="318" y="246"/>
                  <a:pt x="318" y="159"/>
                </a:cubicBezTo>
                <a:cubicBezTo>
                  <a:pt x="318" y="71"/>
                  <a:pt x="247" y="0"/>
                  <a:pt x="159" y="0"/>
                </a:cubicBezTo>
                <a:close/>
                <a:moveTo>
                  <a:pt x="41" y="165"/>
                </a:moveTo>
                <a:cubicBezTo>
                  <a:pt x="16" y="165"/>
                  <a:pt x="16" y="165"/>
                  <a:pt x="16" y="165"/>
                </a:cubicBezTo>
                <a:cubicBezTo>
                  <a:pt x="16" y="153"/>
                  <a:pt x="16" y="153"/>
                  <a:pt x="16" y="153"/>
                </a:cubicBezTo>
                <a:cubicBezTo>
                  <a:pt x="41" y="153"/>
                  <a:pt x="41" y="153"/>
                  <a:pt x="41" y="153"/>
                </a:cubicBezTo>
                <a:lnTo>
                  <a:pt x="41" y="165"/>
                </a:lnTo>
                <a:close/>
                <a:moveTo>
                  <a:pt x="153" y="15"/>
                </a:moveTo>
                <a:cubicBezTo>
                  <a:pt x="165" y="15"/>
                  <a:pt x="165" y="15"/>
                  <a:pt x="165" y="15"/>
                </a:cubicBezTo>
                <a:cubicBezTo>
                  <a:pt x="165" y="41"/>
                  <a:pt x="165" y="41"/>
                  <a:pt x="165" y="41"/>
                </a:cubicBezTo>
                <a:cubicBezTo>
                  <a:pt x="153" y="41"/>
                  <a:pt x="153" y="41"/>
                  <a:pt x="153" y="41"/>
                </a:cubicBezTo>
                <a:lnTo>
                  <a:pt x="153" y="15"/>
                </a:lnTo>
                <a:close/>
                <a:moveTo>
                  <a:pt x="165" y="302"/>
                </a:moveTo>
                <a:cubicBezTo>
                  <a:pt x="153" y="302"/>
                  <a:pt x="153" y="302"/>
                  <a:pt x="153" y="302"/>
                </a:cubicBezTo>
                <a:cubicBezTo>
                  <a:pt x="153" y="277"/>
                  <a:pt x="153" y="277"/>
                  <a:pt x="153" y="277"/>
                </a:cubicBezTo>
                <a:cubicBezTo>
                  <a:pt x="165" y="277"/>
                  <a:pt x="165" y="277"/>
                  <a:pt x="165" y="277"/>
                </a:cubicBezTo>
                <a:lnTo>
                  <a:pt x="165" y="302"/>
                </a:lnTo>
                <a:close/>
                <a:moveTo>
                  <a:pt x="159" y="166"/>
                </a:moveTo>
                <a:cubicBezTo>
                  <a:pt x="87" y="120"/>
                  <a:pt x="87" y="120"/>
                  <a:pt x="87" y="120"/>
                </a:cubicBezTo>
                <a:cubicBezTo>
                  <a:pt x="93" y="110"/>
                  <a:pt x="93" y="110"/>
                  <a:pt x="93" y="110"/>
                </a:cubicBezTo>
                <a:cubicBezTo>
                  <a:pt x="159" y="152"/>
                  <a:pt x="159" y="152"/>
                  <a:pt x="159" y="152"/>
                </a:cubicBezTo>
                <a:cubicBezTo>
                  <a:pt x="281" y="78"/>
                  <a:pt x="281" y="78"/>
                  <a:pt x="281" y="78"/>
                </a:cubicBezTo>
                <a:cubicBezTo>
                  <a:pt x="287" y="89"/>
                  <a:pt x="287" y="89"/>
                  <a:pt x="287" y="89"/>
                </a:cubicBezTo>
                <a:lnTo>
                  <a:pt x="159" y="166"/>
                </a:lnTo>
                <a:close/>
                <a:moveTo>
                  <a:pt x="277" y="165"/>
                </a:moveTo>
                <a:cubicBezTo>
                  <a:pt x="277" y="153"/>
                  <a:pt x="277" y="153"/>
                  <a:pt x="277" y="153"/>
                </a:cubicBezTo>
                <a:cubicBezTo>
                  <a:pt x="302" y="153"/>
                  <a:pt x="302" y="153"/>
                  <a:pt x="302" y="153"/>
                </a:cubicBezTo>
                <a:cubicBezTo>
                  <a:pt x="302" y="165"/>
                  <a:pt x="302" y="165"/>
                  <a:pt x="302" y="165"/>
                </a:cubicBezTo>
                <a:lnTo>
                  <a:pt x="277" y="165"/>
                </a:lnTo>
                <a:close/>
              </a:path>
            </a:pathLst>
          </a:custGeom>
          <a:solidFill>
            <a:srgbClr val="00B0F0"/>
          </a:solidFill>
          <a:ln>
            <a:solidFill>
              <a:schemeClr val="tx2">
                <a:lumMod val="60000"/>
                <a:lumOff val="40000"/>
              </a:schemeClr>
            </a:solidFill>
          </a:ln>
        </p:spPr>
        <p:txBody>
          <a:bodyPr/>
          <a:lstStyle/>
          <a:p>
            <a:endParaRPr lang="en-AU" sz="1218" dirty="0">
              <a:solidFill>
                <a:srgbClr val="466EAE"/>
              </a:solidFill>
              <a:latin typeface="EYInterstate Light" panose="02000506000000020004" pitchFamily="2" charset="0"/>
            </a:endParaRPr>
          </a:p>
        </p:txBody>
      </p:sp>
      <p:sp>
        <p:nvSpPr>
          <p:cNvPr id="7" name="Freeform 139">
            <a:extLst>
              <a:ext uri="{FF2B5EF4-FFF2-40B4-BE49-F238E27FC236}">
                <a16:creationId xmlns:a16="http://schemas.microsoft.com/office/drawing/2014/main" id="{37EA70A6-1418-4924-AB14-F92D8CEB4553}"/>
              </a:ext>
            </a:extLst>
          </p:cNvPr>
          <p:cNvSpPr>
            <a:spLocks noChangeAspect="1" noEditPoints="1"/>
          </p:cNvSpPr>
          <p:nvPr/>
        </p:nvSpPr>
        <p:spPr bwMode="auto">
          <a:xfrm>
            <a:off x="8767785" y="539732"/>
            <a:ext cx="794183" cy="895445"/>
          </a:xfrm>
          <a:custGeom>
            <a:avLst/>
            <a:gdLst>
              <a:gd name="T0" fmla="*/ 2147483647 w 4228"/>
              <a:gd name="T1" fmla="*/ 2147483647 h 4763"/>
              <a:gd name="T2" fmla="*/ 2147483647 w 4228"/>
              <a:gd name="T3" fmla="*/ 2147483647 h 4763"/>
              <a:gd name="T4" fmla="*/ 2147483647 w 4228"/>
              <a:gd name="T5" fmla="*/ 2147483647 h 4763"/>
              <a:gd name="T6" fmla="*/ 2147483647 w 4228"/>
              <a:gd name="T7" fmla="*/ 2147483647 h 4763"/>
              <a:gd name="T8" fmla="*/ 2147483647 w 4228"/>
              <a:gd name="T9" fmla="*/ 2147483647 h 4763"/>
              <a:gd name="T10" fmla="*/ 2147483647 w 4228"/>
              <a:gd name="T11" fmla="*/ 2147483647 h 4763"/>
              <a:gd name="T12" fmla="*/ 2147483647 w 4228"/>
              <a:gd name="T13" fmla="*/ 2147483647 h 4763"/>
              <a:gd name="T14" fmla="*/ 2147483647 w 4228"/>
              <a:gd name="T15" fmla="*/ 2147483647 h 4763"/>
              <a:gd name="T16" fmla="*/ 2147483647 w 4228"/>
              <a:gd name="T17" fmla="*/ 2147483647 h 4763"/>
              <a:gd name="T18" fmla="*/ 2147483647 w 4228"/>
              <a:gd name="T19" fmla="*/ 2147483647 h 4763"/>
              <a:gd name="T20" fmla="*/ 2147483647 w 4228"/>
              <a:gd name="T21" fmla="*/ 2147483647 h 4763"/>
              <a:gd name="T22" fmla="*/ 2147483647 w 4228"/>
              <a:gd name="T23" fmla="*/ 2147483647 h 4763"/>
              <a:gd name="T24" fmla="*/ 2147483647 w 4228"/>
              <a:gd name="T25" fmla="*/ 2147483647 h 4763"/>
              <a:gd name="T26" fmla="*/ 2147483647 w 4228"/>
              <a:gd name="T27" fmla="*/ 2147483647 h 4763"/>
              <a:gd name="T28" fmla="*/ 2147483647 w 4228"/>
              <a:gd name="T29" fmla="*/ 2147483647 h 4763"/>
              <a:gd name="T30" fmla="*/ 2147483647 w 4228"/>
              <a:gd name="T31" fmla="*/ 2147483647 h 4763"/>
              <a:gd name="T32" fmla="*/ 2147483647 w 4228"/>
              <a:gd name="T33" fmla="*/ 2147483647 h 4763"/>
              <a:gd name="T34" fmla="*/ 2147483647 w 4228"/>
              <a:gd name="T35" fmla="*/ 2147483647 h 4763"/>
              <a:gd name="T36" fmla="*/ 2147483647 w 4228"/>
              <a:gd name="T37" fmla="*/ 2147483647 h 4763"/>
              <a:gd name="T38" fmla="*/ 2147483647 w 4228"/>
              <a:gd name="T39" fmla="*/ 2147483647 h 4763"/>
              <a:gd name="T40" fmla="*/ 2147483647 w 4228"/>
              <a:gd name="T41" fmla="*/ 2147483647 h 4763"/>
              <a:gd name="T42" fmla="*/ 2147483647 w 4228"/>
              <a:gd name="T43" fmla="*/ 2147483647 h 4763"/>
              <a:gd name="T44" fmla="*/ 2147483647 w 4228"/>
              <a:gd name="T45" fmla="*/ 2147483647 h 4763"/>
              <a:gd name="T46" fmla="*/ 2147483647 w 4228"/>
              <a:gd name="T47" fmla="*/ 2147483647 h 4763"/>
              <a:gd name="T48" fmla="*/ 2147483647 w 4228"/>
              <a:gd name="T49" fmla="*/ 2147483647 h 4763"/>
              <a:gd name="T50" fmla="*/ 2147483647 w 4228"/>
              <a:gd name="T51" fmla="*/ 2147483647 h 4763"/>
              <a:gd name="T52" fmla="*/ 2147483647 w 4228"/>
              <a:gd name="T53" fmla="*/ 2147483647 h 4763"/>
              <a:gd name="T54" fmla="*/ 2147483647 w 4228"/>
              <a:gd name="T55" fmla="*/ 2147483647 h 4763"/>
              <a:gd name="T56" fmla="*/ 2147483647 w 4228"/>
              <a:gd name="T57" fmla="*/ 2147483647 h 4763"/>
              <a:gd name="T58" fmla="*/ 2147483647 w 4228"/>
              <a:gd name="T59" fmla="*/ 2147483647 h 4763"/>
              <a:gd name="T60" fmla="*/ 2147483647 w 4228"/>
              <a:gd name="T61" fmla="*/ 2147483647 h 4763"/>
              <a:gd name="T62" fmla="*/ 2147483647 w 4228"/>
              <a:gd name="T63" fmla="*/ 2147483647 h 4763"/>
              <a:gd name="T64" fmla="*/ 2147483647 w 4228"/>
              <a:gd name="T65" fmla="*/ 2147483647 h 4763"/>
              <a:gd name="T66" fmla="*/ 2147483647 w 4228"/>
              <a:gd name="T67" fmla="*/ 2147483647 h 4763"/>
              <a:gd name="T68" fmla="*/ 2147483647 w 4228"/>
              <a:gd name="T69" fmla="*/ 2147483647 h 4763"/>
              <a:gd name="T70" fmla="*/ 2147483647 w 4228"/>
              <a:gd name="T71" fmla="*/ 2147483647 h 4763"/>
              <a:gd name="T72" fmla="*/ 2147483647 w 4228"/>
              <a:gd name="T73" fmla="*/ 2147483647 h 4763"/>
              <a:gd name="T74" fmla="*/ 2147483647 w 4228"/>
              <a:gd name="T75" fmla="*/ 2147483647 h 4763"/>
              <a:gd name="T76" fmla="*/ 2147483647 w 4228"/>
              <a:gd name="T77" fmla="*/ 2147483647 h 4763"/>
              <a:gd name="T78" fmla="*/ 2147483647 w 4228"/>
              <a:gd name="T79" fmla="*/ 2147483647 h 4763"/>
              <a:gd name="T80" fmla="*/ 2147483647 w 4228"/>
              <a:gd name="T81" fmla="*/ 2147483647 h 4763"/>
              <a:gd name="T82" fmla="*/ 2147483647 w 4228"/>
              <a:gd name="T83" fmla="*/ 2147483647 h 4763"/>
              <a:gd name="T84" fmla="*/ 2147483647 w 4228"/>
              <a:gd name="T85" fmla="*/ 2147483647 h 4763"/>
              <a:gd name="T86" fmla="*/ 2147483647 w 4228"/>
              <a:gd name="T87" fmla="*/ 2147483647 h 4763"/>
              <a:gd name="T88" fmla="*/ 2147483647 w 4228"/>
              <a:gd name="T89" fmla="*/ 2147483647 h 4763"/>
              <a:gd name="T90" fmla="*/ 2147483647 w 4228"/>
              <a:gd name="T91" fmla="*/ 2147483647 h 4763"/>
              <a:gd name="T92" fmla="*/ 2147483647 w 4228"/>
              <a:gd name="T93" fmla="*/ 2147483647 h 4763"/>
              <a:gd name="T94" fmla="*/ 2147483647 w 4228"/>
              <a:gd name="T95" fmla="*/ 2147483647 h 4763"/>
              <a:gd name="T96" fmla="*/ 2147483647 w 4228"/>
              <a:gd name="T97" fmla="*/ 2147483647 h 4763"/>
              <a:gd name="T98" fmla="*/ 2147483647 w 4228"/>
              <a:gd name="T99" fmla="*/ 2147483647 h 4763"/>
              <a:gd name="T100" fmla="*/ 2147483647 w 4228"/>
              <a:gd name="T101" fmla="*/ 2147483647 h 4763"/>
              <a:gd name="T102" fmla="*/ 2147483647 w 4228"/>
              <a:gd name="T103" fmla="*/ 2147483647 h 4763"/>
              <a:gd name="T104" fmla="*/ 2147483647 w 4228"/>
              <a:gd name="T105" fmla="*/ 2147483647 h 4763"/>
              <a:gd name="T106" fmla="*/ 2147483647 w 4228"/>
              <a:gd name="T107" fmla="*/ 2147483647 h 4763"/>
              <a:gd name="T108" fmla="*/ 2147483647 w 4228"/>
              <a:gd name="T109" fmla="*/ 2147483647 h 4763"/>
              <a:gd name="T110" fmla="*/ 2147483647 w 4228"/>
              <a:gd name="T111" fmla="*/ 2147483647 h 4763"/>
              <a:gd name="T112" fmla="*/ 2147483647 w 4228"/>
              <a:gd name="T113" fmla="*/ 2147483647 h 4763"/>
              <a:gd name="T114" fmla="*/ 2147483647 w 4228"/>
              <a:gd name="T115" fmla="*/ 2147483647 h 4763"/>
              <a:gd name="T116" fmla="*/ 2147483647 w 4228"/>
              <a:gd name="T117" fmla="*/ 2147483647 h 4763"/>
              <a:gd name="T118" fmla="*/ 2147483647 w 4228"/>
              <a:gd name="T119" fmla="*/ 2147483647 h 476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228"/>
              <a:gd name="T181" fmla="*/ 0 h 4763"/>
              <a:gd name="T182" fmla="*/ 4228 w 4228"/>
              <a:gd name="T183" fmla="*/ 4763 h 476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228" h="4763">
                <a:moveTo>
                  <a:pt x="1171" y="2514"/>
                </a:moveTo>
                <a:lnTo>
                  <a:pt x="1197" y="2312"/>
                </a:lnTo>
                <a:lnTo>
                  <a:pt x="737" y="1236"/>
                </a:lnTo>
                <a:lnTo>
                  <a:pt x="724" y="1206"/>
                </a:lnTo>
                <a:lnTo>
                  <a:pt x="714" y="1176"/>
                </a:lnTo>
                <a:lnTo>
                  <a:pt x="705" y="1145"/>
                </a:lnTo>
                <a:lnTo>
                  <a:pt x="697" y="1115"/>
                </a:lnTo>
                <a:lnTo>
                  <a:pt x="690" y="1083"/>
                </a:lnTo>
                <a:lnTo>
                  <a:pt x="685" y="1052"/>
                </a:lnTo>
                <a:lnTo>
                  <a:pt x="683" y="1021"/>
                </a:lnTo>
                <a:lnTo>
                  <a:pt x="681" y="989"/>
                </a:lnTo>
                <a:lnTo>
                  <a:pt x="683" y="967"/>
                </a:lnTo>
                <a:lnTo>
                  <a:pt x="684" y="945"/>
                </a:lnTo>
                <a:lnTo>
                  <a:pt x="685" y="923"/>
                </a:lnTo>
                <a:lnTo>
                  <a:pt x="689" y="902"/>
                </a:lnTo>
                <a:lnTo>
                  <a:pt x="692" y="880"/>
                </a:lnTo>
                <a:lnTo>
                  <a:pt x="697" y="859"/>
                </a:lnTo>
                <a:lnTo>
                  <a:pt x="702" y="837"/>
                </a:lnTo>
                <a:lnTo>
                  <a:pt x="709" y="817"/>
                </a:lnTo>
                <a:lnTo>
                  <a:pt x="716" y="795"/>
                </a:lnTo>
                <a:lnTo>
                  <a:pt x="724" y="774"/>
                </a:lnTo>
                <a:lnTo>
                  <a:pt x="741" y="733"/>
                </a:lnTo>
                <a:lnTo>
                  <a:pt x="763" y="692"/>
                </a:lnTo>
                <a:lnTo>
                  <a:pt x="786" y="652"/>
                </a:lnTo>
                <a:lnTo>
                  <a:pt x="813" y="613"/>
                </a:lnTo>
                <a:lnTo>
                  <a:pt x="843" y="574"/>
                </a:lnTo>
                <a:lnTo>
                  <a:pt x="875" y="538"/>
                </a:lnTo>
                <a:lnTo>
                  <a:pt x="909" y="502"/>
                </a:lnTo>
                <a:lnTo>
                  <a:pt x="947" y="466"/>
                </a:lnTo>
                <a:lnTo>
                  <a:pt x="987" y="433"/>
                </a:lnTo>
                <a:lnTo>
                  <a:pt x="1029" y="401"/>
                </a:lnTo>
                <a:lnTo>
                  <a:pt x="1073" y="370"/>
                </a:lnTo>
                <a:lnTo>
                  <a:pt x="1121" y="340"/>
                </a:lnTo>
                <a:lnTo>
                  <a:pt x="1170" y="312"/>
                </a:lnTo>
                <a:lnTo>
                  <a:pt x="1221" y="285"/>
                </a:lnTo>
                <a:lnTo>
                  <a:pt x="1274" y="259"/>
                </a:lnTo>
                <a:lnTo>
                  <a:pt x="1329" y="236"/>
                </a:lnTo>
                <a:lnTo>
                  <a:pt x="1387" y="214"/>
                </a:lnTo>
                <a:lnTo>
                  <a:pt x="1445" y="193"/>
                </a:lnTo>
                <a:lnTo>
                  <a:pt x="1507" y="175"/>
                </a:lnTo>
                <a:lnTo>
                  <a:pt x="1569" y="160"/>
                </a:lnTo>
                <a:lnTo>
                  <a:pt x="1633" y="144"/>
                </a:lnTo>
                <a:lnTo>
                  <a:pt x="1699" y="133"/>
                </a:lnTo>
                <a:lnTo>
                  <a:pt x="1766" y="122"/>
                </a:lnTo>
                <a:lnTo>
                  <a:pt x="1834" y="115"/>
                </a:lnTo>
                <a:lnTo>
                  <a:pt x="1904" y="108"/>
                </a:lnTo>
                <a:lnTo>
                  <a:pt x="1975" y="104"/>
                </a:lnTo>
                <a:lnTo>
                  <a:pt x="2047" y="103"/>
                </a:lnTo>
                <a:lnTo>
                  <a:pt x="2119" y="104"/>
                </a:lnTo>
                <a:lnTo>
                  <a:pt x="2190" y="108"/>
                </a:lnTo>
                <a:lnTo>
                  <a:pt x="2260" y="115"/>
                </a:lnTo>
                <a:lnTo>
                  <a:pt x="2329" y="122"/>
                </a:lnTo>
                <a:lnTo>
                  <a:pt x="2396" y="133"/>
                </a:lnTo>
                <a:lnTo>
                  <a:pt x="2461" y="144"/>
                </a:lnTo>
                <a:lnTo>
                  <a:pt x="2525" y="160"/>
                </a:lnTo>
                <a:lnTo>
                  <a:pt x="2587" y="175"/>
                </a:lnTo>
                <a:lnTo>
                  <a:pt x="2649" y="193"/>
                </a:lnTo>
                <a:lnTo>
                  <a:pt x="2707" y="214"/>
                </a:lnTo>
                <a:lnTo>
                  <a:pt x="2765" y="236"/>
                </a:lnTo>
                <a:lnTo>
                  <a:pt x="2819" y="259"/>
                </a:lnTo>
                <a:lnTo>
                  <a:pt x="2873" y="285"/>
                </a:lnTo>
                <a:lnTo>
                  <a:pt x="2923" y="312"/>
                </a:lnTo>
                <a:lnTo>
                  <a:pt x="2972" y="340"/>
                </a:lnTo>
                <a:lnTo>
                  <a:pt x="3020" y="370"/>
                </a:lnTo>
                <a:lnTo>
                  <a:pt x="3063" y="401"/>
                </a:lnTo>
                <a:lnTo>
                  <a:pt x="3106" y="433"/>
                </a:lnTo>
                <a:lnTo>
                  <a:pt x="3146" y="466"/>
                </a:lnTo>
                <a:lnTo>
                  <a:pt x="3183" y="502"/>
                </a:lnTo>
                <a:lnTo>
                  <a:pt x="3218" y="538"/>
                </a:lnTo>
                <a:lnTo>
                  <a:pt x="3250" y="574"/>
                </a:lnTo>
                <a:lnTo>
                  <a:pt x="3280" y="613"/>
                </a:lnTo>
                <a:lnTo>
                  <a:pt x="3307" y="652"/>
                </a:lnTo>
                <a:lnTo>
                  <a:pt x="3331" y="692"/>
                </a:lnTo>
                <a:lnTo>
                  <a:pt x="3352" y="733"/>
                </a:lnTo>
                <a:lnTo>
                  <a:pt x="3370" y="774"/>
                </a:lnTo>
                <a:lnTo>
                  <a:pt x="3378" y="795"/>
                </a:lnTo>
                <a:lnTo>
                  <a:pt x="3385" y="817"/>
                </a:lnTo>
                <a:lnTo>
                  <a:pt x="3391" y="837"/>
                </a:lnTo>
                <a:lnTo>
                  <a:pt x="3397" y="859"/>
                </a:lnTo>
                <a:lnTo>
                  <a:pt x="3401" y="880"/>
                </a:lnTo>
                <a:lnTo>
                  <a:pt x="3405" y="902"/>
                </a:lnTo>
                <a:lnTo>
                  <a:pt x="3409" y="923"/>
                </a:lnTo>
                <a:lnTo>
                  <a:pt x="3411" y="945"/>
                </a:lnTo>
                <a:lnTo>
                  <a:pt x="3413" y="967"/>
                </a:lnTo>
                <a:lnTo>
                  <a:pt x="3413" y="989"/>
                </a:lnTo>
                <a:lnTo>
                  <a:pt x="3413" y="1014"/>
                </a:lnTo>
                <a:lnTo>
                  <a:pt x="3410" y="1038"/>
                </a:lnTo>
                <a:lnTo>
                  <a:pt x="3405" y="1064"/>
                </a:lnTo>
                <a:lnTo>
                  <a:pt x="3400" y="1092"/>
                </a:lnTo>
                <a:lnTo>
                  <a:pt x="3392" y="1122"/>
                </a:lnTo>
                <a:lnTo>
                  <a:pt x="3382" y="1154"/>
                </a:lnTo>
                <a:lnTo>
                  <a:pt x="3371" y="1188"/>
                </a:lnTo>
                <a:lnTo>
                  <a:pt x="3358" y="1224"/>
                </a:lnTo>
                <a:lnTo>
                  <a:pt x="3328" y="1302"/>
                </a:lnTo>
                <a:lnTo>
                  <a:pt x="3291" y="1391"/>
                </a:lnTo>
                <a:lnTo>
                  <a:pt x="3201" y="1604"/>
                </a:lnTo>
                <a:lnTo>
                  <a:pt x="2900" y="2308"/>
                </a:lnTo>
                <a:lnTo>
                  <a:pt x="2924" y="2512"/>
                </a:lnTo>
                <a:lnTo>
                  <a:pt x="3438" y="1311"/>
                </a:lnTo>
                <a:lnTo>
                  <a:pt x="3454" y="1271"/>
                </a:lnTo>
                <a:lnTo>
                  <a:pt x="3469" y="1230"/>
                </a:lnTo>
                <a:lnTo>
                  <a:pt x="3482" y="1189"/>
                </a:lnTo>
                <a:lnTo>
                  <a:pt x="3494" y="1146"/>
                </a:lnTo>
                <a:lnTo>
                  <a:pt x="3504" y="1105"/>
                </a:lnTo>
                <a:lnTo>
                  <a:pt x="3510" y="1064"/>
                </a:lnTo>
                <a:lnTo>
                  <a:pt x="3516" y="1025"/>
                </a:lnTo>
                <a:lnTo>
                  <a:pt x="3516" y="1007"/>
                </a:lnTo>
                <a:lnTo>
                  <a:pt x="3516" y="989"/>
                </a:lnTo>
                <a:lnTo>
                  <a:pt x="3514" y="963"/>
                </a:lnTo>
                <a:lnTo>
                  <a:pt x="3513" y="938"/>
                </a:lnTo>
                <a:lnTo>
                  <a:pt x="3510" y="912"/>
                </a:lnTo>
                <a:lnTo>
                  <a:pt x="3507" y="886"/>
                </a:lnTo>
                <a:lnTo>
                  <a:pt x="3501" y="860"/>
                </a:lnTo>
                <a:lnTo>
                  <a:pt x="3495" y="835"/>
                </a:lnTo>
                <a:lnTo>
                  <a:pt x="3489" y="810"/>
                </a:lnTo>
                <a:lnTo>
                  <a:pt x="3481" y="786"/>
                </a:lnTo>
                <a:lnTo>
                  <a:pt x="3473" y="761"/>
                </a:lnTo>
                <a:lnTo>
                  <a:pt x="3464" y="737"/>
                </a:lnTo>
                <a:lnTo>
                  <a:pt x="3454" y="712"/>
                </a:lnTo>
                <a:lnTo>
                  <a:pt x="3443" y="689"/>
                </a:lnTo>
                <a:lnTo>
                  <a:pt x="3432" y="666"/>
                </a:lnTo>
                <a:lnTo>
                  <a:pt x="3419" y="643"/>
                </a:lnTo>
                <a:lnTo>
                  <a:pt x="3406" y="620"/>
                </a:lnTo>
                <a:lnTo>
                  <a:pt x="3392" y="598"/>
                </a:lnTo>
                <a:lnTo>
                  <a:pt x="3378" y="574"/>
                </a:lnTo>
                <a:lnTo>
                  <a:pt x="3362" y="553"/>
                </a:lnTo>
                <a:lnTo>
                  <a:pt x="3346" y="532"/>
                </a:lnTo>
                <a:lnTo>
                  <a:pt x="3329" y="510"/>
                </a:lnTo>
                <a:lnTo>
                  <a:pt x="3293" y="469"/>
                </a:lnTo>
                <a:lnTo>
                  <a:pt x="3254" y="429"/>
                </a:lnTo>
                <a:lnTo>
                  <a:pt x="3212" y="390"/>
                </a:lnTo>
                <a:lnTo>
                  <a:pt x="3168" y="353"/>
                </a:lnTo>
                <a:lnTo>
                  <a:pt x="3121" y="318"/>
                </a:lnTo>
                <a:lnTo>
                  <a:pt x="3072" y="283"/>
                </a:lnTo>
                <a:lnTo>
                  <a:pt x="3022" y="251"/>
                </a:lnTo>
                <a:lnTo>
                  <a:pt x="2968" y="220"/>
                </a:lnTo>
                <a:lnTo>
                  <a:pt x="2913" y="192"/>
                </a:lnTo>
                <a:lnTo>
                  <a:pt x="2856" y="165"/>
                </a:lnTo>
                <a:lnTo>
                  <a:pt x="2797" y="139"/>
                </a:lnTo>
                <a:lnTo>
                  <a:pt x="2735" y="116"/>
                </a:lnTo>
                <a:lnTo>
                  <a:pt x="2673" y="95"/>
                </a:lnTo>
                <a:lnTo>
                  <a:pt x="2609" y="76"/>
                </a:lnTo>
                <a:lnTo>
                  <a:pt x="2542" y="58"/>
                </a:lnTo>
                <a:lnTo>
                  <a:pt x="2475" y="44"/>
                </a:lnTo>
                <a:lnTo>
                  <a:pt x="2406" y="31"/>
                </a:lnTo>
                <a:lnTo>
                  <a:pt x="2337" y="19"/>
                </a:lnTo>
                <a:lnTo>
                  <a:pt x="2266" y="12"/>
                </a:lnTo>
                <a:lnTo>
                  <a:pt x="2194" y="5"/>
                </a:lnTo>
                <a:lnTo>
                  <a:pt x="2120" y="1"/>
                </a:lnTo>
                <a:lnTo>
                  <a:pt x="2047" y="0"/>
                </a:lnTo>
                <a:lnTo>
                  <a:pt x="1974" y="1"/>
                </a:lnTo>
                <a:lnTo>
                  <a:pt x="1900" y="5"/>
                </a:lnTo>
                <a:lnTo>
                  <a:pt x="1828" y="12"/>
                </a:lnTo>
                <a:lnTo>
                  <a:pt x="1757" y="19"/>
                </a:lnTo>
                <a:lnTo>
                  <a:pt x="1688" y="31"/>
                </a:lnTo>
                <a:lnTo>
                  <a:pt x="1618" y="44"/>
                </a:lnTo>
                <a:lnTo>
                  <a:pt x="1551" y="58"/>
                </a:lnTo>
                <a:lnTo>
                  <a:pt x="1484" y="76"/>
                </a:lnTo>
                <a:lnTo>
                  <a:pt x="1420" y="95"/>
                </a:lnTo>
                <a:lnTo>
                  <a:pt x="1357" y="116"/>
                </a:lnTo>
                <a:lnTo>
                  <a:pt x="1295" y="139"/>
                </a:lnTo>
                <a:lnTo>
                  <a:pt x="1235" y="165"/>
                </a:lnTo>
                <a:lnTo>
                  <a:pt x="1177" y="192"/>
                </a:lnTo>
                <a:lnTo>
                  <a:pt x="1122" y="220"/>
                </a:lnTo>
                <a:lnTo>
                  <a:pt x="1068" y="251"/>
                </a:lnTo>
                <a:lnTo>
                  <a:pt x="1016" y="283"/>
                </a:lnTo>
                <a:lnTo>
                  <a:pt x="967" y="318"/>
                </a:lnTo>
                <a:lnTo>
                  <a:pt x="921" y="353"/>
                </a:lnTo>
                <a:lnTo>
                  <a:pt x="877" y="390"/>
                </a:lnTo>
                <a:lnTo>
                  <a:pt x="835" y="429"/>
                </a:lnTo>
                <a:lnTo>
                  <a:pt x="796" y="469"/>
                </a:lnTo>
                <a:lnTo>
                  <a:pt x="760" y="510"/>
                </a:lnTo>
                <a:lnTo>
                  <a:pt x="743" y="532"/>
                </a:lnTo>
                <a:lnTo>
                  <a:pt x="727" y="553"/>
                </a:lnTo>
                <a:lnTo>
                  <a:pt x="712" y="574"/>
                </a:lnTo>
                <a:lnTo>
                  <a:pt x="697" y="598"/>
                </a:lnTo>
                <a:lnTo>
                  <a:pt x="683" y="620"/>
                </a:lnTo>
                <a:lnTo>
                  <a:pt x="670" y="643"/>
                </a:lnTo>
                <a:lnTo>
                  <a:pt x="658" y="666"/>
                </a:lnTo>
                <a:lnTo>
                  <a:pt x="647" y="689"/>
                </a:lnTo>
                <a:lnTo>
                  <a:pt x="636" y="712"/>
                </a:lnTo>
                <a:lnTo>
                  <a:pt x="626" y="737"/>
                </a:lnTo>
                <a:lnTo>
                  <a:pt x="617" y="761"/>
                </a:lnTo>
                <a:lnTo>
                  <a:pt x="609" y="786"/>
                </a:lnTo>
                <a:lnTo>
                  <a:pt x="603" y="810"/>
                </a:lnTo>
                <a:lnTo>
                  <a:pt x="596" y="835"/>
                </a:lnTo>
                <a:lnTo>
                  <a:pt x="591" y="860"/>
                </a:lnTo>
                <a:lnTo>
                  <a:pt x="586" y="886"/>
                </a:lnTo>
                <a:lnTo>
                  <a:pt x="584" y="912"/>
                </a:lnTo>
                <a:lnTo>
                  <a:pt x="581" y="938"/>
                </a:lnTo>
                <a:lnTo>
                  <a:pt x="580" y="963"/>
                </a:lnTo>
                <a:lnTo>
                  <a:pt x="578" y="989"/>
                </a:lnTo>
                <a:lnTo>
                  <a:pt x="580" y="1033"/>
                </a:lnTo>
                <a:lnTo>
                  <a:pt x="585" y="1075"/>
                </a:lnTo>
                <a:lnTo>
                  <a:pt x="591" y="1117"/>
                </a:lnTo>
                <a:lnTo>
                  <a:pt x="600" y="1158"/>
                </a:lnTo>
                <a:lnTo>
                  <a:pt x="611" y="1199"/>
                </a:lnTo>
                <a:lnTo>
                  <a:pt x="625" y="1239"/>
                </a:lnTo>
                <a:lnTo>
                  <a:pt x="639" y="1279"/>
                </a:lnTo>
                <a:lnTo>
                  <a:pt x="656" y="1319"/>
                </a:lnTo>
                <a:lnTo>
                  <a:pt x="1171" y="2514"/>
                </a:lnTo>
                <a:close/>
                <a:moveTo>
                  <a:pt x="2229" y="2193"/>
                </a:moveTo>
                <a:lnTo>
                  <a:pt x="1327" y="1743"/>
                </a:lnTo>
                <a:lnTo>
                  <a:pt x="1232" y="1695"/>
                </a:lnTo>
                <a:lnTo>
                  <a:pt x="1186" y="1671"/>
                </a:lnTo>
                <a:lnTo>
                  <a:pt x="1141" y="1647"/>
                </a:lnTo>
                <a:lnTo>
                  <a:pt x="1098" y="1622"/>
                </a:lnTo>
                <a:lnTo>
                  <a:pt x="1056" y="1596"/>
                </a:lnTo>
                <a:lnTo>
                  <a:pt x="1018" y="1569"/>
                </a:lnTo>
                <a:lnTo>
                  <a:pt x="980" y="1540"/>
                </a:lnTo>
                <a:lnTo>
                  <a:pt x="1224" y="2088"/>
                </a:lnTo>
                <a:lnTo>
                  <a:pt x="1256" y="1824"/>
                </a:lnTo>
                <a:lnTo>
                  <a:pt x="2254" y="2321"/>
                </a:lnTo>
                <a:lnTo>
                  <a:pt x="2229" y="2193"/>
                </a:lnTo>
                <a:close/>
                <a:moveTo>
                  <a:pt x="2873" y="2087"/>
                </a:moveTo>
                <a:lnTo>
                  <a:pt x="3116" y="1539"/>
                </a:lnTo>
                <a:lnTo>
                  <a:pt x="3071" y="1573"/>
                </a:lnTo>
                <a:lnTo>
                  <a:pt x="3026" y="1604"/>
                </a:lnTo>
                <a:lnTo>
                  <a:pt x="2981" y="1632"/>
                </a:lnTo>
                <a:lnTo>
                  <a:pt x="2935" y="1659"/>
                </a:lnTo>
                <a:lnTo>
                  <a:pt x="2888" y="1683"/>
                </a:lnTo>
                <a:lnTo>
                  <a:pt x="2842" y="1707"/>
                </a:lnTo>
                <a:lnTo>
                  <a:pt x="2794" y="1728"/>
                </a:lnTo>
                <a:lnTo>
                  <a:pt x="2748" y="1748"/>
                </a:lnTo>
                <a:lnTo>
                  <a:pt x="2700" y="1766"/>
                </a:lnTo>
                <a:lnTo>
                  <a:pt x="2654" y="1781"/>
                </a:lnTo>
                <a:lnTo>
                  <a:pt x="2607" y="1795"/>
                </a:lnTo>
                <a:lnTo>
                  <a:pt x="2560" y="1810"/>
                </a:lnTo>
                <a:lnTo>
                  <a:pt x="2513" y="1821"/>
                </a:lnTo>
                <a:lnTo>
                  <a:pt x="2468" y="1832"/>
                </a:lnTo>
                <a:lnTo>
                  <a:pt x="2422" y="1841"/>
                </a:lnTo>
                <a:lnTo>
                  <a:pt x="2378" y="1848"/>
                </a:lnTo>
                <a:lnTo>
                  <a:pt x="2333" y="1855"/>
                </a:lnTo>
                <a:lnTo>
                  <a:pt x="2289" y="1861"/>
                </a:lnTo>
                <a:lnTo>
                  <a:pt x="2247" y="1865"/>
                </a:lnTo>
                <a:lnTo>
                  <a:pt x="2204" y="1869"/>
                </a:lnTo>
                <a:lnTo>
                  <a:pt x="2163" y="1871"/>
                </a:lnTo>
                <a:lnTo>
                  <a:pt x="2123" y="1874"/>
                </a:lnTo>
                <a:lnTo>
                  <a:pt x="2046" y="1875"/>
                </a:lnTo>
                <a:lnTo>
                  <a:pt x="1974" y="1874"/>
                </a:lnTo>
                <a:lnTo>
                  <a:pt x="1908" y="1871"/>
                </a:lnTo>
                <a:lnTo>
                  <a:pt x="1847" y="1866"/>
                </a:lnTo>
                <a:lnTo>
                  <a:pt x="1795" y="1861"/>
                </a:lnTo>
                <a:lnTo>
                  <a:pt x="2204" y="2066"/>
                </a:lnTo>
                <a:lnTo>
                  <a:pt x="2186" y="1977"/>
                </a:lnTo>
                <a:lnTo>
                  <a:pt x="2229" y="1974"/>
                </a:lnTo>
                <a:lnTo>
                  <a:pt x="2274" y="1971"/>
                </a:lnTo>
                <a:lnTo>
                  <a:pt x="2321" y="1964"/>
                </a:lnTo>
                <a:lnTo>
                  <a:pt x="2369" y="1956"/>
                </a:lnTo>
                <a:lnTo>
                  <a:pt x="2418" y="1949"/>
                </a:lnTo>
                <a:lnTo>
                  <a:pt x="2467" y="1938"/>
                </a:lnTo>
                <a:lnTo>
                  <a:pt x="2516" y="1928"/>
                </a:lnTo>
                <a:lnTo>
                  <a:pt x="2562" y="1917"/>
                </a:lnTo>
                <a:lnTo>
                  <a:pt x="2609" y="1905"/>
                </a:lnTo>
                <a:lnTo>
                  <a:pt x="2654" y="1893"/>
                </a:lnTo>
                <a:lnTo>
                  <a:pt x="2695" y="1880"/>
                </a:lnTo>
                <a:lnTo>
                  <a:pt x="2734" y="1868"/>
                </a:lnTo>
                <a:lnTo>
                  <a:pt x="2768" y="1856"/>
                </a:lnTo>
                <a:lnTo>
                  <a:pt x="2798" y="1843"/>
                </a:lnTo>
                <a:lnTo>
                  <a:pt x="2824" y="1832"/>
                </a:lnTo>
                <a:lnTo>
                  <a:pt x="2844" y="1821"/>
                </a:lnTo>
                <a:lnTo>
                  <a:pt x="2873" y="2087"/>
                </a:lnTo>
                <a:close/>
                <a:moveTo>
                  <a:pt x="3491" y="3274"/>
                </a:moveTo>
                <a:lnTo>
                  <a:pt x="3490" y="3349"/>
                </a:lnTo>
                <a:lnTo>
                  <a:pt x="3491" y="3380"/>
                </a:lnTo>
                <a:lnTo>
                  <a:pt x="3495" y="3409"/>
                </a:lnTo>
                <a:lnTo>
                  <a:pt x="3500" y="3439"/>
                </a:lnTo>
                <a:lnTo>
                  <a:pt x="3509" y="3467"/>
                </a:lnTo>
                <a:lnTo>
                  <a:pt x="3521" y="3494"/>
                </a:lnTo>
                <a:lnTo>
                  <a:pt x="3534" y="3520"/>
                </a:lnTo>
                <a:lnTo>
                  <a:pt x="3549" y="3543"/>
                </a:lnTo>
                <a:lnTo>
                  <a:pt x="3566" y="3566"/>
                </a:lnTo>
                <a:lnTo>
                  <a:pt x="3585" y="3587"/>
                </a:lnTo>
                <a:lnTo>
                  <a:pt x="3606" y="3605"/>
                </a:lnTo>
                <a:lnTo>
                  <a:pt x="3629" y="3621"/>
                </a:lnTo>
                <a:lnTo>
                  <a:pt x="3652" y="3635"/>
                </a:lnTo>
                <a:lnTo>
                  <a:pt x="3678" y="3645"/>
                </a:lnTo>
                <a:lnTo>
                  <a:pt x="3691" y="3650"/>
                </a:lnTo>
                <a:lnTo>
                  <a:pt x="3705" y="3653"/>
                </a:lnTo>
                <a:lnTo>
                  <a:pt x="3718" y="3657"/>
                </a:lnTo>
                <a:lnTo>
                  <a:pt x="3732" y="3659"/>
                </a:lnTo>
                <a:lnTo>
                  <a:pt x="3746" y="3660"/>
                </a:lnTo>
                <a:lnTo>
                  <a:pt x="3760" y="3660"/>
                </a:lnTo>
                <a:lnTo>
                  <a:pt x="3775" y="3660"/>
                </a:lnTo>
                <a:lnTo>
                  <a:pt x="3789" y="3659"/>
                </a:lnTo>
                <a:lnTo>
                  <a:pt x="3803" y="3658"/>
                </a:lnTo>
                <a:lnTo>
                  <a:pt x="3817" y="3655"/>
                </a:lnTo>
                <a:lnTo>
                  <a:pt x="3843" y="3649"/>
                </a:lnTo>
                <a:lnTo>
                  <a:pt x="3869" y="3639"/>
                </a:lnTo>
                <a:lnTo>
                  <a:pt x="3893" y="3626"/>
                </a:lnTo>
                <a:lnTo>
                  <a:pt x="3916" y="3612"/>
                </a:lnTo>
                <a:lnTo>
                  <a:pt x="3937" y="3594"/>
                </a:lnTo>
                <a:lnTo>
                  <a:pt x="3956" y="3574"/>
                </a:lnTo>
                <a:lnTo>
                  <a:pt x="3996" y="3552"/>
                </a:lnTo>
                <a:lnTo>
                  <a:pt x="4026" y="3534"/>
                </a:lnTo>
                <a:lnTo>
                  <a:pt x="4053" y="3516"/>
                </a:lnTo>
                <a:lnTo>
                  <a:pt x="4072" y="3510"/>
                </a:lnTo>
                <a:lnTo>
                  <a:pt x="4090" y="3501"/>
                </a:lnTo>
                <a:lnTo>
                  <a:pt x="4108" y="3490"/>
                </a:lnTo>
                <a:lnTo>
                  <a:pt x="4125" y="3478"/>
                </a:lnTo>
                <a:lnTo>
                  <a:pt x="4140" y="3462"/>
                </a:lnTo>
                <a:lnTo>
                  <a:pt x="4156" y="3445"/>
                </a:lnTo>
                <a:lnTo>
                  <a:pt x="4169" y="3427"/>
                </a:lnTo>
                <a:lnTo>
                  <a:pt x="4182" y="3407"/>
                </a:lnTo>
                <a:lnTo>
                  <a:pt x="4192" y="3386"/>
                </a:lnTo>
                <a:lnTo>
                  <a:pt x="4202" y="3364"/>
                </a:lnTo>
                <a:lnTo>
                  <a:pt x="4210" y="3341"/>
                </a:lnTo>
                <a:lnTo>
                  <a:pt x="4218" y="3317"/>
                </a:lnTo>
                <a:lnTo>
                  <a:pt x="4223" y="3293"/>
                </a:lnTo>
                <a:lnTo>
                  <a:pt x="4227" y="3268"/>
                </a:lnTo>
                <a:lnTo>
                  <a:pt x="4228" y="3243"/>
                </a:lnTo>
                <a:lnTo>
                  <a:pt x="4228" y="3219"/>
                </a:lnTo>
                <a:lnTo>
                  <a:pt x="4227" y="3193"/>
                </a:lnTo>
                <a:lnTo>
                  <a:pt x="4223" y="3168"/>
                </a:lnTo>
                <a:lnTo>
                  <a:pt x="4218" y="3145"/>
                </a:lnTo>
                <a:lnTo>
                  <a:pt x="4210" y="3122"/>
                </a:lnTo>
                <a:lnTo>
                  <a:pt x="4201" y="3099"/>
                </a:lnTo>
                <a:lnTo>
                  <a:pt x="4188" y="3078"/>
                </a:lnTo>
                <a:lnTo>
                  <a:pt x="4175" y="3058"/>
                </a:lnTo>
                <a:lnTo>
                  <a:pt x="4158" y="3038"/>
                </a:lnTo>
                <a:lnTo>
                  <a:pt x="4139" y="3022"/>
                </a:lnTo>
                <a:lnTo>
                  <a:pt x="4118" y="3006"/>
                </a:lnTo>
                <a:lnTo>
                  <a:pt x="4094" y="2992"/>
                </a:lnTo>
                <a:lnTo>
                  <a:pt x="4068" y="2980"/>
                </a:lnTo>
                <a:lnTo>
                  <a:pt x="4040" y="2971"/>
                </a:lnTo>
                <a:lnTo>
                  <a:pt x="4008" y="2965"/>
                </a:lnTo>
                <a:lnTo>
                  <a:pt x="3974" y="2960"/>
                </a:lnTo>
                <a:lnTo>
                  <a:pt x="3937" y="2959"/>
                </a:lnTo>
                <a:lnTo>
                  <a:pt x="3666" y="2957"/>
                </a:lnTo>
                <a:lnTo>
                  <a:pt x="3650" y="2959"/>
                </a:lnTo>
                <a:lnTo>
                  <a:pt x="3634" y="2962"/>
                </a:lnTo>
                <a:lnTo>
                  <a:pt x="3620" y="2968"/>
                </a:lnTo>
                <a:lnTo>
                  <a:pt x="3606" y="2974"/>
                </a:lnTo>
                <a:lnTo>
                  <a:pt x="3593" y="2983"/>
                </a:lnTo>
                <a:lnTo>
                  <a:pt x="3581" y="2993"/>
                </a:lnTo>
                <a:lnTo>
                  <a:pt x="3571" y="3005"/>
                </a:lnTo>
                <a:lnTo>
                  <a:pt x="3561" y="3019"/>
                </a:lnTo>
                <a:lnTo>
                  <a:pt x="3552" y="3033"/>
                </a:lnTo>
                <a:lnTo>
                  <a:pt x="3543" y="3050"/>
                </a:lnTo>
                <a:lnTo>
                  <a:pt x="3535" y="3067"/>
                </a:lnTo>
                <a:lnTo>
                  <a:pt x="3528" y="3085"/>
                </a:lnTo>
                <a:lnTo>
                  <a:pt x="3523" y="3104"/>
                </a:lnTo>
                <a:lnTo>
                  <a:pt x="3518" y="3125"/>
                </a:lnTo>
                <a:lnTo>
                  <a:pt x="3514" y="3145"/>
                </a:lnTo>
                <a:lnTo>
                  <a:pt x="3510" y="3167"/>
                </a:lnTo>
                <a:lnTo>
                  <a:pt x="3503" y="3193"/>
                </a:lnTo>
                <a:lnTo>
                  <a:pt x="3496" y="3219"/>
                </a:lnTo>
                <a:lnTo>
                  <a:pt x="3494" y="3246"/>
                </a:lnTo>
                <a:lnTo>
                  <a:pt x="3491" y="3274"/>
                </a:lnTo>
                <a:close/>
                <a:moveTo>
                  <a:pt x="3543" y="3275"/>
                </a:moveTo>
                <a:lnTo>
                  <a:pt x="3543" y="3275"/>
                </a:lnTo>
                <a:lnTo>
                  <a:pt x="3544" y="3259"/>
                </a:lnTo>
                <a:lnTo>
                  <a:pt x="3545" y="3242"/>
                </a:lnTo>
                <a:lnTo>
                  <a:pt x="3548" y="3226"/>
                </a:lnTo>
                <a:lnTo>
                  <a:pt x="3552" y="3211"/>
                </a:lnTo>
                <a:lnTo>
                  <a:pt x="3556" y="3196"/>
                </a:lnTo>
                <a:lnTo>
                  <a:pt x="3561" y="3181"/>
                </a:lnTo>
                <a:lnTo>
                  <a:pt x="3566" y="3167"/>
                </a:lnTo>
                <a:lnTo>
                  <a:pt x="3572" y="3153"/>
                </a:lnTo>
                <a:lnTo>
                  <a:pt x="3579" y="3140"/>
                </a:lnTo>
                <a:lnTo>
                  <a:pt x="3586" y="3127"/>
                </a:lnTo>
                <a:lnTo>
                  <a:pt x="3595" y="3116"/>
                </a:lnTo>
                <a:lnTo>
                  <a:pt x="3604" y="3104"/>
                </a:lnTo>
                <a:lnTo>
                  <a:pt x="3614" y="3094"/>
                </a:lnTo>
                <a:lnTo>
                  <a:pt x="3624" y="3083"/>
                </a:lnTo>
                <a:lnTo>
                  <a:pt x="3634" y="3074"/>
                </a:lnTo>
                <a:lnTo>
                  <a:pt x="3644" y="3065"/>
                </a:lnTo>
                <a:lnTo>
                  <a:pt x="3653" y="3091"/>
                </a:lnTo>
                <a:lnTo>
                  <a:pt x="3662" y="3117"/>
                </a:lnTo>
                <a:lnTo>
                  <a:pt x="3673" y="3143"/>
                </a:lnTo>
                <a:lnTo>
                  <a:pt x="3684" y="3167"/>
                </a:lnTo>
                <a:lnTo>
                  <a:pt x="3697" y="3192"/>
                </a:lnTo>
                <a:lnTo>
                  <a:pt x="3711" y="3215"/>
                </a:lnTo>
                <a:lnTo>
                  <a:pt x="3727" y="3238"/>
                </a:lnTo>
                <a:lnTo>
                  <a:pt x="3742" y="3260"/>
                </a:lnTo>
                <a:lnTo>
                  <a:pt x="3760" y="3282"/>
                </a:lnTo>
                <a:lnTo>
                  <a:pt x="3778" y="3302"/>
                </a:lnTo>
                <a:lnTo>
                  <a:pt x="3798" y="3323"/>
                </a:lnTo>
                <a:lnTo>
                  <a:pt x="3818" y="3341"/>
                </a:lnTo>
                <a:lnTo>
                  <a:pt x="3840" y="3359"/>
                </a:lnTo>
                <a:lnTo>
                  <a:pt x="3863" y="3377"/>
                </a:lnTo>
                <a:lnTo>
                  <a:pt x="3887" y="3393"/>
                </a:lnTo>
                <a:lnTo>
                  <a:pt x="3911" y="3408"/>
                </a:lnTo>
                <a:lnTo>
                  <a:pt x="3943" y="3425"/>
                </a:lnTo>
                <a:lnTo>
                  <a:pt x="3977" y="3439"/>
                </a:lnTo>
                <a:lnTo>
                  <a:pt x="3970" y="3458"/>
                </a:lnTo>
                <a:lnTo>
                  <a:pt x="3963" y="3476"/>
                </a:lnTo>
                <a:lnTo>
                  <a:pt x="3954" y="3493"/>
                </a:lnTo>
                <a:lnTo>
                  <a:pt x="3943" y="3508"/>
                </a:lnTo>
                <a:lnTo>
                  <a:pt x="3932" y="3524"/>
                </a:lnTo>
                <a:lnTo>
                  <a:pt x="3920" y="3538"/>
                </a:lnTo>
                <a:lnTo>
                  <a:pt x="3907" y="3551"/>
                </a:lnTo>
                <a:lnTo>
                  <a:pt x="3893" y="3563"/>
                </a:lnTo>
                <a:lnTo>
                  <a:pt x="3879" y="3574"/>
                </a:lnTo>
                <a:lnTo>
                  <a:pt x="3863" y="3583"/>
                </a:lnTo>
                <a:lnTo>
                  <a:pt x="3848" y="3591"/>
                </a:lnTo>
                <a:lnTo>
                  <a:pt x="3831" y="3597"/>
                </a:lnTo>
                <a:lnTo>
                  <a:pt x="3814" y="3603"/>
                </a:lnTo>
                <a:lnTo>
                  <a:pt x="3798" y="3606"/>
                </a:lnTo>
                <a:lnTo>
                  <a:pt x="3780" y="3609"/>
                </a:lnTo>
                <a:lnTo>
                  <a:pt x="3762" y="3609"/>
                </a:lnTo>
                <a:lnTo>
                  <a:pt x="3738" y="3608"/>
                </a:lnTo>
                <a:lnTo>
                  <a:pt x="3717" y="3604"/>
                </a:lnTo>
                <a:lnTo>
                  <a:pt x="3696" y="3597"/>
                </a:lnTo>
                <a:lnTo>
                  <a:pt x="3675" y="3588"/>
                </a:lnTo>
                <a:lnTo>
                  <a:pt x="3656" y="3577"/>
                </a:lnTo>
                <a:lnTo>
                  <a:pt x="3638" y="3564"/>
                </a:lnTo>
                <a:lnTo>
                  <a:pt x="3621" y="3550"/>
                </a:lnTo>
                <a:lnTo>
                  <a:pt x="3606" y="3533"/>
                </a:lnTo>
                <a:lnTo>
                  <a:pt x="3590" y="3514"/>
                </a:lnTo>
                <a:lnTo>
                  <a:pt x="3579" y="3494"/>
                </a:lnTo>
                <a:lnTo>
                  <a:pt x="3567" y="3474"/>
                </a:lnTo>
                <a:lnTo>
                  <a:pt x="3558" y="3451"/>
                </a:lnTo>
                <a:lnTo>
                  <a:pt x="3550" y="3426"/>
                </a:lnTo>
                <a:lnTo>
                  <a:pt x="3545" y="3402"/>
                </a:lnTo>
                <a:lnTo>
                  <a:pt x="3543" y="3376"/>
                </a:lnTo>
                <a:lnTo>
                  <a:pt x="3541" y="3349"/>
                </a:lnTo>
                <a:lnTo>
                  <a:pt x="3543" y="3275"/>
                </a:lnTo>
                <a:close/>
                <a:moveTo>
                  <a:pt x="2068" y="3140"/>
                </a:moveTo>
                <a:lnTo>
                  <a:pt x="2068" y="3140"/>
                </a:lnTo>
                <a:lnTo>
                  <a:pt x="2095" y="3139"/>
                </a:lnTo>
                <a:lnTo>
                  <a:pt x="2119" y="3134"/>
                </a:lnTo>
                <a:lnTo>
                  <a:pt x="2144" y="3127"/>
                </a:lnTo>
                <a:lnTo>
                  <a:pt x="2168" y="3118"/>
                </a:lnTo>
                <a:lnTo>
                  <a:pt x="2190" y="3107"/>
                </a:lnTo>
                <a:lnTo>
                  <a:pt x="2211" y="3094"/>
                </a:lnTo>
                <a:lnTo>
                  <a:pt x="2231" y="3078"/>
                </a:lnTo>
                <a:lnTo>
                  <a:pt x="2249" y="3060"/>
                </a:lnTo>
                <a:lnTo>
                  <a:pt x="2266" y="3041"/>
                </a:lnTo>
                <a:lnTo>
                  <a:pt x="2281" y="3020"/>
                </a:lnTo>
                <a:lnTo>
                  <a:pt x="2294" y="2997"/>
                </a:lnTo>
                <a:lnTo>
                  <a:pt x="2306" y="2974"/>
                </a:lnTo>
                <a:lnTo>
                  <a:pt x="2316" y="2950"/>
                </a:lnTo>
                <a:lnTo>
                  <a:pt x="2324" y="2924"/>
                </a:lnTo>
                <a:lnTo>
                  <a:pt x="2329" y="2897"/>
                </a:lnTo>
                <a:lnTo>
                  <a:pt x="2333" y="2868"/>
                </a:lnTo>
                <a:lnTo>
                  <a:pt x="2338" y="2857"/>
                </a:lnTo>
                <a:lnTo>
                  <a:pt x="2343" y="2845"/>
                </a:lnTo>
                <a:lnTo>
                  <a:pt x="2348" y="2834"/>
                </a:lnTo>
                <a:lnTo>
                  <a:pt x="2351" y="2821"/>
                </a:lnTo>
                <a:lnTo>
                  <a:pt x="2355" y="2808"/>
                </a:lnTo>
                <a:lnTo>
                  <a:pt x="2356" y="2795"/>
                </a:lnTo>
                <a:lnTo>
                  <a:pt x="2357" y="2781"/>
                </a:lnTo>
                <a:lnTo>
                  <a:pt x="2359" y="2765"/>
                </a:lnTo>
                <a:lnTo>
                  <a:pt x="2359" y="2629"/>
                </a:lnTo>
                <a:lnTo>
                  <a:pt x="2357" y="2603"/>
                </a:lnTo>
                <a:lnTo>
                  <a:pt x="2356" y="2577"/>
                </a:lnTo>
                <a:lnTo>
                  <a:pt x="2352" y="2554"/>
                </a:lnTo>
                <a:lnTo>
                  <a:pt x="2348" y="2531"/>
                </a:lnTo>
                <a:lnTo>
                  <a:pt x="2342" y="2510"/>
                </a:lnTo>
                <a:lnTo>
                  <a:pt x="2334" y="2491"/>
                </a:lnTo>
                <a:lnTo>
                  <a:pt x="2327" y="2473"/>
                </a:lnTo>
                <a:lnTo>
                  <a:pt x="2316" y="2457"/>
                </a:lnTo>
                <a:lnTo>
                  <a:pt x="2305" y="2443"/>
                </a:lnTo>
                <a:lnTo>
                  <a:pt x="2292" y="2432"/>
                </a:lnTo>
                <a:lnTo>
                  <a:pt x="2284" y="2428"/>
                </a:lnTo>
                <a:lnTo>
                  <a:pt x="2278" y="2424"/>
                </a:lnTo>
                <a:lnTo>
                  <a:pt x="2270" y="2420"/>
                </a:lnTo>
                <a:lnTo>
                  <a:pt x="2261" y="2418"/>
                </a:lnTo>
                <a:lnTo>
                  <a:pt x="2253" y="2416"/>
                </a:lnTo>
                <a:lnTo>
                  <a:pt x="2244" y="2415"/>
                </a:lnTo>
                <a:lnTo>
                  <a:pt x="2234" y="2415"/>
                </a:lnTo>
                <a:lnTo>
                  <a:pt x="2225" y="2415"/>
                </a:lnTo>
                <a:lnTo>
                  <a:pt x="2214" y="2416"/>
                </a:lnTo>
                <a:lnTo>
                  <a:pt x="2204" y="2419"/>
                </a:lnTo>
                <a:lnTo>
                  <a:pt x="2182" y="2427"/>
                </a:lnTo>
                <a:lnTo>
                  <a:pt x="2172" y="2416"/>
                </a:lnTo>
                <a:lnTo>
                  <a:pt x="2160" y="2407"/>
                </a:lnTo>
                <a:lnTo>
                  <a:pt x="2147" y="2400"/>
                </a:lnTo>
                <a:lnTo>
                  <a:pt x="2133" y="2393"/>
                </a:lnTo>
                <a:lnTo>
                  <a:pt x="2119" y="2388"/>
                </a:lnTo>
                <a:lnTo>
                  <a:pt x="2105" y="2384"/>
                </a:lnTo>
                <a:lnTo>
                  <a:pt x="2088" y="2382"/>
                </a:lnTo>
                <a:lnTo>
                  <a:pt x="2073" y="2379"/>
                </a:lnTo>
                <a:lnTo>
                  <a:pt x="2056" y="2379"/>
                </a:lnTo>
                <a:lnTo>
                  <a:pt x="2039" y="2379"/>
                </a:lnTo>
                <a:lnTo>
                  <a:pt x="2023" y="2380"/>
                </a:lnTo>
                <a:lnTo>
                  <a:pt x="2004" y="2382"/>
                </a:lnTo>
                <a:lnTo>
                  <a:pt x="1988" y="2385"/>
                </a:lnTo>
                <a:lnTo>
                  <a:pt x="1970" y="2388"/>
                </a:lnTo>
                <a:lnTo>
                  <a:pt x="1953" y="2393"/>
                </a:lnTo>
                <a:lnTo>
                  <a:pt x="1936" y="2398"/>
                </a:lnTo>
                <a:lnTo>
                  <a:pt x="1919" y="2405"/>
                </a:lnTo>
                <a:lnTo>
                  <a:pt x="1903" y="2411"/>
                </a:lnTo>
                <a:lnTo>
                  <a:pt x="1887" y="2419"/>
                </a:lnTo>
                <a:lnTo>
                  <a:pt x="1872" y="2427"/>
                </a:lnTo>
                <a:lnTo>
                  <a:pt x="1858" y="2436"/>
                </a:lnTo>
                <a:lnTo>
                  <a:pt x="1843" y="2445"/>
                </a:lnTo>
                <a:lnTo>
                  <a:pt x="1831" y="2454"/>
                </a:lnTo>
                <a:lnTo>
                  <a:pt x="1819" y="2464"/>
                </a:lnTo>
                <a:lnTo>
                  <a:pt x="1807" y="2474"/>
                </a:lnTo>
                <a:lnTo>
                  <a:pt x="1798" y="2485"/>
                </a:lnTo>
                <a:lnTo>
                  <a:pt x="1789" y="2495"/>
                </a:lnTo>
                <a:lnTo>
                  <a:pt x="1783" y="2506"/>
                </a:lnTo>
                <a:lnTo>
                  <a:pt x="1776" y="2518"/>
                </a:lnTo>
                <a:lnTo>
                  <a:pt x="1773" y="2530"/>
                </a:lnTo>
                <a:lnTo>
                  <a:pt x="1770" y="2541"/>
                </a:lnTo>
                <a:lnTo>
                  <a:pt x="1769" y="2553"/>
                </a:lnTo>
                <a:lnTo>
                  <a:pt x="1769" y="2765"/>
                </a:lnTo>
                <a:lnTo>
                  <a:pt x="1770" y="2783"/>
                </a:lnTo>
                <a:lnTo>
                  <a:pt x="1771" y="2799"/>
                </a:lnTo>
                <a:lnTo>
                  <a:pt x="1775" y="2816"/>
                </a:lnTo>
                <a:lnTo>
                  <a:pt x="1779" y="2830"/>
                </a:lnTo>
                <a:lnTo>
                  <a:pt x="1784" y="2844"/>
                </a:lnTo>
                <a:lnTo>
                  <a:pt x="1789" y="2858"/>
                </a:lnTo>
                <a:lnTo>
                  <a:pt x="1797" y="2871"/>
                </a:lnTo>
                <a:lnTo>
                  <a:pt x="1805" y="2884"/>
                </a:lnTo>
                <a:lnTo>
                  <a:pt x="1810" y="2910"/>
                </a:lnTo>
                <a:lnTo>
                  <a:pt x="1816" y="2935"/>
                </a:lnTo>
                <a:lnTo>
                  <a:pt x="1824" y="2960"/>
                </a:lnTo>
                <a:lnTo>
                  <a:pt x="1834" y="2984"/>
                </a:lnTo>
                <a:lnTo>
                  <a:pt x="1846" y="3006"/>
                </a:lnTo>
                <a:lnTo>
                  <a:pt x="1860" y="3027"/>
                </a:lnTo>
                <a:lnTo>
                  <a:pt x="1876" y="3047"/>
                </a:lnTo>
                <a:lnTo>
                  <a:pt x="1891" y="3065"/>
                </a:lnTo>
                <a:lnTo>
                  <a:pt x="1910" y="3082"/>
                </a:lnTo>
                <a:lnTo>
                  <a:pt x="1930" y="3096"/>
                </a:lnTo>
                <a:lnTo>
                  <a:pt x="1950" y="3109"/>
                </a:lnTo>
                <a:lnTo>
                  <a:pt x="1972" y="3120"/>
                </a:lnTo>
                <a:lnTo>
                  <a:pt x="1994" y="3129"/>
                </a:lnTo>
                <a:lnTo>
                  <a:pt x="2019" y="3135"/>
                </a:lnTo>
                <a:lnTo>
                  <a:pt x="2043" y="3139"/>
                </a:lnTo>
                <a:lnTo>
                  <a:pt x="2068" y="3140"/>
                </a:lnTo>
                <a:close/>
                <a:moveTo>
                  <a:pt x="1854" y="2773"/>
                </a:moveTo>
                <a:lnTo>
                  <a:pt x="1854" y="2770"/>
                </a:lnTo>
                <a:lnTo>
                  <a:pt x="1898" y="2765"/>
                </a:lnTo>
                <a:lnTo>
                  <a:pt x="1936" y="2759"/>
                </a:lnTo>
                <a:lnTo>
                  <a:pt x="1974" y="2752"/>
                </a:lnTo>
                <a:lnTo>
                  <a:pt x="2006" y="2743"/>
                </a:lnTo>
                <a:lnTo>
                  <a:pt x="2021" y="2738"/>
                </a:lnTo>
                <a:lnTo>
                  <a:pt x="2035" y="2732"/>
                </a:lnTo>
                <a:lnTo>
                  <a:pt x="2050" y="2725"/>
                </a:lnTo>
                <a:lnTo>
                  <a:pt x="2062" y="2718"/>
                </a:lnTo>
                <a:lnTo>
                  <a:pt x="2074" y="2709"/>
                </a:lnTo>
                <a:lnTo>
                  <a:pt x="2084" y="2700"/>
                </a:lnTo>
                <a:lnTo>
                  <a:pt x="2095" y="2689"/>
                </a:lnTo>
                <a:lnTo>
                  <a:pt x="2104" y="2678"/>
                </a:lnTo>
                <a:lnTo>
                  <a:pt x="2154" y="2550"/>
                </a:lnTo>
                <a:lnTo>
                  <a:pt x="2168" y="2558"/>
                </a:lnTo>
                <a:lnTo>
                  <a:pt x="2182" y="2567"/>
                </a:lnTo>
                <a:lnTo>
                  <a:pt x="2140" y="2678"/>
                </a:lnTo>
                <a:lnTo>
                  <a:pt x="2261" y="2667"/>
                </a:lnTo>
                <a:lnTo>
                  <a:pt x="2270" y="2692"/>
                </a:lnTo>
                <a:lnTo>
                  <a:pt x="2276" y="2718"/>
                </a:lnTo>
                <a:lnTo>
                  <a:pt x="2280" y="2745"/>
                </a:lnTo>
                <a:lnTo>
                  <a:pt x="2281" y="2773"/>
                </a:lnTo>
                <a:lnTo>
                  <a:pt x="2281" y="2844"/>
                </a:lnTo>
                <a:lnTo>
                  <a:pt x="2280" y="2870"/>
                </a:lnTo>
                <a:lnTo>
                  <a:pt x="2278" y="2894"/>
                </a:lnTo>
                <a:lnTo>
                  <a:pt x="2272" y="2917"/>
                </a:lnTo>
                <a:lnTo>
                  <a:pt x="2265" y="2940"/>
                </a:lnTo>
                <a:lnTo>
                  <a:pt x="2256" y="2962"/>
                </a:lnTo>
                <a:lnTo>
                  <a:pt x="2244" y="2982"/>
                </a:lnTo>
                <a:lnTo>
                  <a:pt x="2233" y="3001"/>
                </a:lnTo>
                <a:lnTo>
                  <a:pt x="2218" y="3018"/>
                </a:lnTo>
                <a:lnTo>
                  <a:pt x="2203" y="3033"/>
                </a:lnTo>
                <a:lnTo>
                  <a:pt x="2186" y="3047"/>
                </a:lnTo>
                <a:lnTo>
                  <a:pt x="2169" y="3059"/>
                </a:lnTo>
                <a:lnTo>
                  <a:pt x="2150" y="3069"/>
                </a:lnTo>
                <a:lnTo>
                  <a:pt x="2131" y="3077"/>
                </a:lnTo>
                <a:lnTo>
                  <a:pt x="2110" y="3083"/>
                </a:lnTo>
                <a:lnTo>
                  <a:pt x="2090" y="3087"/>
                </a:lnTo>
                <a:lnTo>
                  <a:pt x="2068" y="3089"/>
                </a:lnTo>
                <a:lnTo>
                  <a:pt x="2047" y="3087"/>
                </a:lnTo>
                <a:lnTo>
                  <a:pt x="2026" y="3083"/>
                </a:lnTo>
                <a:lnTo>
                  <a:pt x="2006" y="3077"/>
                </a:lnTo>
                <a:lnTo>
                  <a:pt x="1986" y="3069"/>
                </a:lnTo>
                <a:lnTo>
                  <a:pt x="1967" y="3059"/>
                </a:lnTo>
                <a:lnTo>
                  <a:pt x="1950" y="3047"/>
                </a:lnTo>
                <a:lnTo>
                  <a:pt x="1934" y="3033"/>
                </a:lnTo>
                <a:lnTo>
                  <a:pt x="1918" y="3018"/>
                </a:lnTo>
                <a:lnTo>
                  <a:pt x="1904" y="3001"/>
                </a:lnTo>
                <a:lnTo>
                  <a:pt x="1891" y="2982"/>
                </a:lnTo>
                <a:lnTo>
                  <a:pt x="1881" y="2962"/>
                </a:lnTo>
                <a:lnTo>
                  <a:pt x="1872" y="2940"/>
                </a:lnTo>
                <a:lnTo>
                  <a:pt x="1864" y="2917"/>
                </a:lnTo>
                <a:lnTo>
                  <a:pt x="1859" y="2894"/>
                </a:lnTo>
                <a:lnTo>
                  <a:pt x="1855" y="2870"/>
                </a:lnTo>
                <a:lnTo>
                  <a:pt x="1854" y="2844"/>
                </a:lnTo>
                <a:lnTo>
                  <a:pt x="1854" y="2773"/>
                </a:lnTo>
                <a:close/>
                <a:moveTo>
                  <a:pt x="103" y="3508"/>
                </a:moveTo>
                <a:lnTo>
                  <a:pt x="103" y="3508"/>
                </a:lnTo>
                <a:lnTo>
                  <a:pt x="108" y="3521"/>
                </a:lnTo>
                <a:lnTo>
                  <a:pt x="117" y="3532"/>
                </a:lnTo>
                <a:lnTo>
                  <a:pt x="128" y="3541"/>
                </a:lnTo>
                <a:lnTo>
                  <a:pt x="139" y="3548"/>
                </a:lnTo>
                <a:lnTo>
                  <a:pt x="152" y="3555"/>
                </a:lnTo>
                <a:lnTo>
                  <a:pt x="166" y="3559"/>
                </a:lnTo>
                <a:lnTo>
                  <a:pt x="182" y="3561"/>
                </a:lnTo>
                <a:lnTo>
                  <a:pt x="196" y="3560"/>
                </a:lnTo>
                <a:lnTo>
                  <a:pt x="201" y="3559"/>
                </a:lnTo>
                <a:lnTo>
                  <a:pt x="222" y="3581"/>
                </a:lnTo>
                <a:lnTo>
                  <a:pt x="233" y="3591"/>
                </a:lnTo>
                <a:lnTo>
                  <a:pt x="245" y="3601"/>
                </a:lnTo>
                <a:lnTo>
                  <a:pt x="256" y="3610"/>
                </a:lnTo>
                <a:lnTo>
                  <a:pt x="268" y="3619"/>
                </a:lnTo>
                <a:lnTo>
                  <a:pt x="281" y="3627"/>
                </a:lnTo>
                <a:lnTo>
                  <a:pt x="295" y="3633"/>
                </a:lnTo>
                <a:lnTo>
                  <a:pt x="308" y="3640"/>
                </a:lnTo>
                <a:lnTo>
                  <a:pt x="322" y="3645"/>
                </a:lnTo>
                <a:lnTo>
                  <a:pt x="336" y="3650"/>
                </a:lnTo>
                <a:lnTo>
                  <a:pt x="352" y="3654"/>
                </a:lnTo>
                <a:lnTo>
                  <a:pt x="366" y="3658"/>
                </a:lnTo>
                <a:lnTo>
                  <a:pt x="381" y="3659"/>
                </a:lnTo>
                <a:lnTo>
                  <a:pt x="397" y="3660"/>
                </a:lnTo>
                <a:lnTo>
                  <a:pt x="412" y="3662"/>
                </a:lnTo>
                <a:lnTo>
                  <a:pt x="428" y="3660"/>
                </a:lnTo>
                <a:lnTo>
                  <a:pt x="442" y="3659"/>
                </a:lnTo>
                <a:lnTo>
                  <a:pt x="457" y="3658"/>
                </a:lnTo>
                <a:lnTo>
                  <a:pt x="471" y="3655"/>
                </a:lnTo>
                <a:lnTo>
                  <a:pt x="486" y="3651"/>
                </a:lnTo>
                <a:lnTo>
                  <a:pt x="499" y="3646"/>
                </a:lnTo>
                <a:lnTo>
                  <a:pt x="513" y="3641"/>
                </a:lnTo>
                <a:lnTo>
                  <a:pt x="526" y="3636"/>
                </a:lnTo>
                <a:lnTo>
                  <a:pt x="551" y="3622"/>
                </a:lnTo>
                <a:lnTo>
                  <a:pt x="575" y="3606"/>
                </a:lnTo>
                <a:lnTo>
                  <a:pt x="596" y="3587"/>
                </a:lnTo>
                <a:lnTo>
                  <a:pt x="617" y="3566"/>
                </a:lnTo>
                <a:lnTo>
                  <a:pt x="635" y="3543"/>
                </a:lnTo>
                <a:lnTo>
                  <a:pt x="652" y="3519"/>
                </a:lnTo>
                <a:lnTo>
                  <a:pt x="666" y="3492"/>
                </a:lnTo>
                <a:lnTo>
                  <a:pt x="678" y="3463"/>
                </a:lnTo>
                <a:lnTo>
                  <a:pt x="688" y="3435"/>
                </a:lnTo>
                <a:lnTo>
                  <a:pt x="694" y="3404"/>
                </a:lnTo>
                <a:lnTo>
                  <a:pt x="700" y="3373"/>
                </a:lnTo>
                <a:lnTo>
                  <a:pt x="701" y="3340"/>
                </a:lnTo>
                <a:lnTo>
                  <a:pt x="701" y="3262"/>
                </a:lnTo>
                <a:lnTo>
                  <a:pt x="700" y="3246"/>
                </a:lnTo>
                <a:lnTo>
                  <a:pt x="698" y="3229"/>
                </a:lnTo>
                <a:lnTo>
                  <a:pt x="697" y="3212"/>
                </a:lnTo>
                <a:lnTo>
                  <a:pt x="694" y="3196"/>
                </a:lnTo>
                <a:lnTo>
                  <a:pt x="690" y="3179"/>
                </a:lnTo>
                <a:lnTo>
                  <a:pt x="687" y="3163"/>
                </a:lnTo>
                <a:lnTo>
                  <a:pt x="681" y="3148"/>
                </a:lnTo>
                <a:lnTo>
                  <a:pt x="675" y="3132"/>
                </a:lnTo>
                <a:lnTo>
                  <a:pt x="662" y="3103"/>
                </a:lnTo>
                <a:lnTo>
                  <a:pt x="647" y="3076"/>
                </a:lnTo>
                <a:lnTo>
                  <a:pt x="629" y="3050"/>
                </a:lnTo>
                <a:lnTo>
                  <a:pt x="618" y="3038"/>
                </a:lnTo>
                <a:lnTo>
                  <a:pt x="608" y="3027"/>
                </a:lnTo>
                <a:lnTo>
                  <a:pt x="618" y="3014"/>
                </a:lnTo>
                <a:lnTo>
                  <a:pt x="627" y="3000"/>
                </a:lnTo>
                <a:lnTo>
                  <a:pt x="635" y="2986"/>
                </a:lnTo>
                <a:lnTo>
                  <a:pt x="642" y="2971"/>
                </a:lnTo>
                <a:lnTo>
                  <a:pt x="647" y="2957"/>
                </a:lnTo>
                <a:lnTo>
                  <a:pt x="652" y="2943"/>
                </a:lnTo>
                <a:lnTo>
                  <a:pt x="654" y="2929"/>
                </a:lnTo>
                <a:lnTo>
                  <a:pt x="658" y="2915"/>
                </a:lnTo>
                <a:lnTo>
                  <a:pt x="660" y="2899"/>
                </a:lnTo>
                <a:lnTo>
                  <a:pt x="660" y="2885"/>
                </a:lnTo>
                <a:lnTo>
                  <a:pt x="644" y="2893"/>
                </a:lnTo>
                <a:lnTo>
                  <a:pt x="629" y="2899"/>
                </a:lnTo>
                <a:lnTo>
                  <a:pt x="612" y="2904"/>
                </a:lnTo>
                <a:lnTo>
                  <a:pt x="595" y="2908"/>
                </a:lnTo>
                <a:lnTo>
                  <a:pt x="578" y="2912"/>
                </a:lnTo>
                <a:lnTo>
                  <a:pt x="562" y="2913"/>
                </a:lnTo>
                <a:lnTo>
                  <a:pt x="544" y="2913"/>
                </a:lnTo>
                <a:lnTo>
                  <a:pt x="527" y="2913"/>
                </a:lnTo>
                <a:lnTo>
                  <a:pt x="527" y="2915"/>
                </a:lnTo>
                <a:lnTo>
                  <a:pt x="499" y="2907"/>
                </a:lnTo>
                <a:lnTo>
                  <a:pt x="471" y="2901"/>
                </a:lnTo>
                <a:lnTo>
                  <a:pt x="444" y="2897"/>
                </a:lnTo>
                <a:lnTo>
                  <a:pt x="417" y="2893"/>
                </a:lnTo>
                <a:lnTo>
                  <a:pt x="392" y="2892"/>
                </a:lnTo>
                <a:lnTo>
                  <a:pt x="366" y="2893"/>
                </a:lnTo>
                <a:lnTo>
                  <a:pt x="341" y="2894"/>
                </a:lnTo>
                <a:lnTo>
                  <a:pt x="318" y="2898"/>
                </a:lnTo>
                <a:lnTo>
                  <a:pt x="294" y="2903"/>
                </a:lnTo>
                <a:lnTo>
                  <a:pt x="272" y="2908"/>
                </a:lnTo>
                <a:lnTo>
                  <a:pt x="250" y="2916"/>
                </a:lnTo>
                <a:lnTo>
                  <a:pt x="229" y="2924"/>
                </a:lnTo>
                <a:lnTo>
                  <a:pt x="209" y="2934"/>
                </a:lnTo>
                <a:lnTo>
                  <a:pt x="189" y="2944"/>
                </a:lnTo>
                <a:lnTo>
                  <a:pt x="171" y="2956"/>
                </a:lnTo>
                <a:lnTo>
                  <a:pt x="153" y="2969"/>
                </a:lnTo>
                <a:lnTo>
                  <a:pt x="137" y="2982"/>
                </a:lnTo>
                <a:lnTo>
                  <a:pt x="122" y="2996"/>
                </a:lnTo>
                <a:lnTo>
                  <a:pt x="107" y="3010"/>
                </a:lnTo>
                <a:lnTo>
                  <a:pt x="94" y="3025"/>
                </a:lnTo>
                <a:lnTo>
                  <a:pt x="82" y="3041"/>
                </a:lnTo>
                <a:lnTo>
                  <a:pt x="72" y="3058"/>
                </a:lnTo>
                <a:lnTo>
                  <a:pt x="62" y="3074"/>
                </a:lnTo>
                <a:lnTo>
                  <a:pt x="54" y="3091"/>
                </a:lnTo>
                <a:lnTo>
                  <a:pt x="46" y="3108"/>
                </a:lnTo>
                <a:lnTo>
                  <a:pt x="41" y="3126"/>
                </a:lnTo>
                <a:lnTo>
                  <a:pt x="36" y="3143"/>
                </a:lnTo>
                <a:lnTo>
                  <a:pt x="33" y="3161"/>
                </a:lnTo>
                <a:lnTo>
                  <a:pt x="32" y="3179"/>
                </a:lnTo>
                <a:lnTo>
                  <a:pt x="32" y="3196"/>
                </a:lnTo>
                <a:lnTo>
                  <a:pt x="33" y="3214"/>
                </a:lnTo>
                <a:lnTo>
                  <a:pt x="37" y="3230"/>
                </a:lnTo>
                <a:lnTo>
                  <a:pt x="103" y="3508"/>
                </a:lnTo>
                <a:close/>
                <a:moveTo>
                  <a:pt x="223" y="3344"/>
                </a:moveTo>
                <a:lnTo>
                  <a:pt x="223" y="3344"/>
                </a:lnTo>
                <a:lnTo>
                  <a:pt x="225" y="3333"/>
                </a:lnTo>
                <a:lnTo>
                  <a:pt x="229" y="3323"/>
                </a:lnTo>
                <a:lnTo>
                  <a:pt x="234" y="3314"/>
                </a:lnTo>
                <a:lnTo>
                  <a:pt x="241" y="3306"/>
                </a:lnTo>
                <a:lnTo>
                  <a:pt x="249" y="3300"/>
                </a:lnTo>
                <a:lnTo>
                  <a:pt x="258" y="3293"/>
                </a:lnTo>
                <a:lnTo>
                  <a:pt x="268" y="3290"/>
                </a:lnTo>
                <a:lnTo>
                  <a:pt x="278" y="3286"/>
                </a:lnTo>
                <a:lnTo>
                  <a:pt x="290" y="3286"/>
                </a:lnTo>
                <a:lnTo>
                  <a:pt x="300" y="3286"/>
                </a:lnTo>
                <a:lnTo>
                  <a:pt x="310" y="3288"/>
                </a:lnTo>
                <a:lnTo>
                  <a:pt x="321" y="3292"/>
                </a:lnTo>
                <a:lnTo>
                  <a:pt x="330" y="3299"/>
                </a:lnTo>
                <a:lnTo>
                  <a:pt x="338" y="3305"/>
                </a:lnTo>
                <a:lnTo>
                  <a:pt x="345" y="3313"/>
                </a:lnTo>
                <a:lnTo>
                  <a:pt x="350" y="3322"/>
                </a:lnTo>
                <a:lnTo>
                  <a:pt x="362" y="3315"/>
                </a:lnTo>
                <a:lnTo>
                  <a:pt x="374" y="3309"/>
                </a:lnTo>
                <a:lnTo>
                  <a:pt x="386" y="3300"/>
                </a:lnTo>
                <a:lnTo>
                  <a:pt x="398" y="3291"/>
                </a:lnTo>
                <a:lnTo>
                  <a:pt x="410" y="3281"/>
                </a:lnTo>
                <a:lnTo>
                  <a:pt x="423" y="3269"/>
                </a:lnTo>
                <a:lnTo>
                  <a:pt x="434" y="3256"/>
                </a:lnTo>
                <a:lnTo>
                  <a:pt x="447" y="3242"/>
                </a:lnTo>
                <a:lnTo>
                  <a:pt x="459" y="3226"/>
                </a:lnTo>
                <a:lnTo>
                  <a:pt x="471" y="3210"/>
                </a:lnTo>
                <a:lnTo>
                  <a:pt x="483" y="3192"/>
                </a:lnTo>
                <a:lnTo>
                  <a:pt x="496" y="3172"/>
                </a:lnTo>
                <a:lnTo>
                  <a:pt x="519" y="3130"/>
                </a:lnTo>
                <a:lnTo>
                  <a:pt x="544" y="3081"/>
                </a:lnTo>
                <a:lnTo>
                  <a:pt x="558" y="3073"/>
                </a:lnTo>
                <a:lnTo>
                  <a:pt x="571" y="3063"/>
                </a:lnTo>
                <a:lnTo>
                  <a:pt x="589" y="3082"/>
                </a:lnTo>
                <a:lnTo>
                  <a:pt x="603" y="3104"/>
                </a:lnTo>
                <a:lnTo>
                  <a:pt x="617" y="3126"/>
                </a:lnTo>
                <a:lnTo>
                  <a:pt x="627" y="3150"/>
                </a:lnTo>
                <a:lnTo>
                  <a:pt x="636" y="3177"/>
                </a:lnTo>
                <a:lnTo>
                  <a:pt x="643" y="3205"/>
                </a:lnTo>
                <a:lnTo>
                  <a:pt x="648" y="3233"/>
                </a:lnTo>
                <a:lnTo>
                  <a:pt x="649" y="3262"/>
                </a:lnTo>
                <a:lnTo>
                  <a:pt x="649" y="3340"/>
                </a:lnTo>
                <a:lnTo>
                  <a:pt x="648" y="3368"/>
                </a:lnTo>
                <a:lnTo>
                  <a:pt x="644" y="3395"/>
                </a:lnTo>
                <a:lnTo>
                  <a:pt x="638" y="3422"/>
                </a:lnTo>
                <a:lnTo>
                  <a:pt x="630" y="3447"/>
                </a:lnTo>
                <a:lnTo>
                  <a:pt x="620" y="3470"/>
                </a:lnTo>
                <a:lnTo>
                  <a:pt x="608" y="3492"/>
                </a:lnTo>
                <a:lnTo>
                  <a:pt x="594" y="3514"/>
                </a:lnTo>
                <a:lnTo>
                  <a:pt x="578" y="3532"/>
                </a:lnTo>
                <a:lnTo>
                  <a:pt x="562" y="3550"/>
                </a:lnTo>
                <a:lnTo>
                  <a:pt x="544" y="3565"/>
                </a:lnTo>
                <a:lnTo>
                  <a:pt x="524" y="3578"/>
                </a:lnTo>
                <a:lnTo>
                  <a:pt x="504" y="3590"/>
                </a:lnTo>
                <a:lnTo>
                  <a:pt x="482" y="3599"/>
                </a:lnTo>
                <a:lnTo>
                  <a:pt x="460" y="3605"/>
                </a:lnTo>
                <a:lnTo>
                  <a:pt x="437" y="3609"/>
                </a:lnTo>
                <a:lnTo>
                  <a:pt x="412" y="3610"/>
                </a:lnTo>
                <a:lnTo>
                  <a:pt x="398" y="3609"/>
                </a:lnTo>
                <a:lnTo>
                  <a:pt x="384" y="3608"/>
                </a:lnTo>
                <a:lnTo>
                  <a:pt x="371" y="3605"/>
                </a:lnTo>
                <a:lnTo>
                  <a:pt x="357" y="3603"/>
                </a:lnTo>
                <a:lnTo>
                  <a:pt x="344" y="3599"/>
                </a:lnTo>
                <a:lnTo>
                  <a:pt x="331" y="3594"/>
                </a:lnTo>
                <a:lnTo>
                  <a:pt x="318" y="3587"/>
                </a:lnTo>
                <a:lnTo>
                  <a:pt x="305" y="3581"/>
                </a:lnTo>
                <a:lnTo>
                  <a:pt x="294" y="3573"/>
                </a:lnTo>
                <a:lnTo>
                  <a:pt x="282" y="3565"/>
                </a:lnTo>
                <a:lnTo>
                  <a:pt x="271" y="3556"/>
                </a:lnTo>
                <a:lnTo>
                  <a:pt x="260" y="3546"/>
                </a:lnTo>
                <a:lnTo>
                  <a:pt x="250" y="3536"/>
                </a:lnTo>
                <a:lnTo>
                  <a:pt x="241" y="3525"/>
                </a:lnTo>
                <a:lnTo>
                  <a:pt x="232" y="3514"/>
                </a:lnTo>
                <a:lnTo>
                  <a:pt x="223" y="3502"/>
                </a:lnTo>
                <a:lnTo>
                  <a:pt x="220" y="3485"/>
                </a:lnTo>
                <a:lnTo>
                  <a:pt x="218" y="3469"/>
                </a:lnTo>
                <a:lnTo>
                  <a:pt x="216" y="3452"/>
                </a:lnTo>
                <a:lnTo>
                  <a:pt x="216" y="3433"/>
                </a:lnTo>
                <a:lnTo>
                  <a:pt x="216" y="3412"/>
                </a:lnTo>
                <a:lnTo>
                  <a:pt x="218" y="3391"/>
                </a:lnTo>
                <a:lnTo>
                  <a:pt x="223" y="3344"/>
                </a:lnTo>
                <a:close/>
                <a:moveTo>
                  <a:pt x="2869" y="3547"/>
                </a:moveTo>
                <a:lnTo>
                  <a:pt x="2869" y="3547"/>
                </a:lnTo>
                <a:lnTo>
                  <a:pt x="2865" y="3528"/>
                </a:lnTo>
                <a:lnTo>
                  <a:pt x="2861" y="3511"/>
                </a:lnTo>
                <a:lnTo>
                  <a:pt x="2855" y="3496"/>
                </a:lnTo>
                <a:lnTo>
                  <a:pt x="2848" y="3480"/>
                </a:lnTo>
                <a:lnTo>
                  <a:pt x="2839" y="3467"/>
                </a:lnTo>
                <a:lnTo>
                  <a:pt x="2830" y="3454"/>
                </a:lnTo>
                <a:lnTo>
                  <a:pt x="2820" y="3444"/>
                </a:lnTo>
                <a:lnTo>
                  <a:pt x="2808" y="3434"/>
                </a:lnTo>
                <a:lnTo>
                  <a:pt x="2797" y="3423"/>
                </a:lnTo>
                <a:lnTo>
                  <a:pt x="2783" y="3414"/>
                </a:lnTo>
                <a:lnTo>
                  <a:pt x="2768" y="3407"/>
                </a:lnTo>
                <a:lnTo>
                  <a:pt x="2753" y="3398"/>
                </a:lnTo>
                <a:lnTo>
                  <a:pt x="2721" y="3384"/>
                </a:lnTo>
                <a:lnTo>
                  <a:pt x="2685" y="3368"/>
                </a:lnTo>
                <a:lnTo>
                  <a:pt x="2300" y="3212"/>
                </a:lnTo>
                <a:lnTo>
                  <a:pt x="2186" y="3881"/>
                </a:lnTo>
                <a:lnTo>
                  <a:pt x="2131" y="3332"/>
                </a:lnTo>
                <a:lnTo>
                  <a:pt x="2144" y="3324"/>
                </a:lnTo>
                <a:lnTo>
                  <a:pt x="2154" y="3315"/>
                </a:lnTo>
                <a:lnTo>
                  <a:pt x="2164" y="3305"/>
                </a:lnTo>
                <a:lnTo>
                  <a:pt x="2172" y="3295"/>
                </a:lnTo>
                <a:lnTo>
                  <a:pt x="2123" y="3247"/>
                </a:lnTo>
                <a:lnTo>
                  <a:pt x="2081" y="3207"/>
                </a:lnTo>
                <a:lnTo>
                  <a:pt x="2038" y="3247"/>
                </a:lnTo>
                <a:lnTo>
                  <a:pt x="1988" y="3295"/>
                </a:lnTo>
                <a:lnTo>
                  <a:pt x="1997" y="3305"/>
                </a:lnTo>
                <a:lnTo>
                  <a:pt x="2006" y="3315"/>
                </a:lnTo>
                <a:lnTo>
                  <a:pt x="2017" y="3324"/>
                </a:lnTo>
                <a:lnTo>
                  <a:pt x="2029" y="3332"/>
                </a:lnTo>
                <a:lnTo>
                  <a:pt x="1975" y="3881"/>
                </a:lnTo>
                <a:lnTo>
                  <a:pt x="1862" y="3212"/>
                </a:lnTo>
                <a:lnTo>
                  <a:pt x="1475" y="3368"/>
                </a:lnTo>
                <a:lnTo>
                  <a:pt x="1439" y="3384"/>
                </a:lnTo>
                <a:lnTo>
                  <a:pt x="1407" y="3398"/>
                </a:lnTo>
                <a:lnTo>
                  <a:pt x="1391" y="3407"/>
                </a:lnTo>
                <a:lnTo>
                  <a:pt x="1377" y="3414"/>
                </a:lnTo>
                <a:lnTo>
                  <a:pt x="1364" y="3423"/>
                </a:lnTo>
                <a:lnTo>
                  <a:pt x="1351" y="3434"/>
                </a:lnTo>
                <a:lnTo>
                  <a:pt x="1340" y="3444"/>
                </a:lnTo>
                <a:lnTo>
                  <a:pt x="1329" y="3454"/>
                </a:lnTo>
                <a:lnTo>
                  <a:pt x="1320" y="3467"/>
                </a:lnTo>
                <a:lnTo>
                  <a:pt x="1313" y="3480"/>
                </a:lnTo>
                <a:lnTo>
                  <a:pt x="1305" y="3496"/>
                </a:lnTo>
                <a:lnTo>
                  <a:pt x="1300" y="3511"/>
                </a:lnTo>
                <a:lnTo>
                  <a:pt x="1295" y="3528"/>
                </a:lnTo>
                <a:lnTo>
                  <a:pt x="1292" y="3547"/>
                </a:lnTo>
                <a:lnTo>
                  <a:pt x="1214" y="4142"/>
                </a:lnTo>
                <a:lnTo>
                  <a:pt x="1273" y="4124"/>
                </a:lnTo>
                <a:lnTo>
                  <a:pt x="1332" y="4109"/>
                </a:lnTo>
                <a:lnTo>
                  <a:pt x="1391" y="4093"/>
                </a:lnTo>
                <a:lnTo>
                  <a:pt x="1451" y="4080"/>
                </a:lnTo>
                <a:lnTo>
                  <a:pt x="1510" y="4067"/>
                </a:lnTo>
                <a:lnTo>
                  <a:pt x="1568" y="4057"/>
                </a:lnTo>
                <a:lnTo>
                  <a:pt x="1626" y="4047"/>
                </a:lnTo>
                <a:lnTo>
                  <a:pt x="1684" y="4039"/>
                </a:lnTo>
                <a:lnTo>
                  <a:pt x="1740" y="4031"/>
                </a:lnTo>
                <a:lnTo>
                  <a:pt x="1796" y="4025"/>
                </a:lnTo>
                <a:lnTo>
                  <a:pt x="1850" y="4020"/>
                </a:lnTo>
                <a:lnTo>
                  <a:pt x="1904" y="4016"/>
                </a:lnTo>
                <a:lnTo>
                  <a:pt x="1956" y="4013"/>
                </a:lnTo>
                <a:lnTo>
                  <a:pt x="2006" y="4011"/>
                </a:lnTo>
                <a:lnTo>
                  <a:pt x="2055" y="4010"/>
                </a:lnTo>
                <a:lnTo>
                  <a:pt x="2102" y="4008"/>
                </a:lnTo>
                <a:lnTo>
                  <a:pt x="2147" y="4010"/>
                </a:lnTo>
                <a:lnTo>
                  <a:pt x="2194" y="4011"/>
                </a:lnTo>
                <a:lnTo>
                  <a:pt x="2242" y="4012"/>
                </a:lnTo>
                <a:lnTo>
                  <a:pt x="2292" y="4015"/>
                </a:lnTo>
                <a:lnTo>
                  <a:pt x="2342" y="4019"/>
                </a:lnTo>
                <a:lnTo>
                  <a:pt x="2394" y="4024"/>
                </a:lnTo>
                <a:lnTo>
                  <a:pt x="2446" y="4029"/>
                </a:lnTo>
                <a:lnTo>
                  <a:pt x="2500" y="4035"/>
                </a:lnTo>
                <a:lnTo>
                  <a:pt x="2555" y="4043"/>
                </a:lnTo>
                <a:lnTo>
                  <a:pt x="2610" y="4052"/>
                </a:lnTo>
                <a:lnTo>
                  <a:pt x="2665" y="4062"/>
                </a:lnTo>
                <a:lnTo>
                  <a:pt x="2721" y="4073"/>
                </a:lnTo>
                <a:lnTo>
                  <a:pt x="2777" y="4084"/>
                </a:lnTo>
                <a:lnTo>
                  <a:pt x="2833" y="4098"/>
                </a:lnTo>
                <a:lnTo>
                  <a:pt x="2890" y="4113"/>
                </a:lnTo>
                <a:lnTo>
                  <a:pt x="2945" y="4128"/>
                </a:lnTo>
                <a:lnTo>
                  <a:pt x="2869" y="3547"/>
                </a:lnTo>
                <a:close/>
                <a:moveTo>
                  <a:pt x="3890" y="3788"/>
                </a:moveTo>
                <a:lnTo>
                  <a:pt x="3644" y="3788"/>
                </a:lnTo>
                <a:lnTo>
                  <a:pt x="3614" y="3789"/>
                </a:lnTo>
                <a:lnTo>
                  <a:pt x="3598" y="3791"/>
                </a:lnTo>
                <a:lnTo>
                  <a:pt x="3581" y="3793"/>
                </a:lnTo>
                <a:lnTo>
                  <a:pt x="3565" y="3797"/>
                </a:lnTo>
                <a:lnTo>
                  <a:pt x="3548" y="3801"/>
                </a:lnTo>
                <a:lnTo>
                  <a:pt x="3531" y="3807"/>
                </a:lnTo>
                <a:lnTo>
                  <a:pt x="3514" y="3815"/>
                </a:lnTo>
                <a:lnTo>
                  <a:pt x="3498" y="3824"/>
                </a:lnTo>
                <a:lnTo>
                  <a:pt x="3482" y="3836"/>
                </a:lnTo>
                <a:lnTo>
                  <a:pt x="3467" y="3849"/>
                </a:lnTo>
                <a:lnTo>
                  <a:pt x="3452" y="3864"/>
                </a:lnTo>
                <a:lnTo>
                  <a:pt x="3440" y="3881"/>
                </a:lnTo>
                <a:lnTo>
                  <a:pt x="3427" y="3901"/>
                </a:lnTo>
                <a:lnTo>
                  <a:pt x="3415" y="3925"/>
                </a:lnTo>
                <a:lnTo>
                  <a:pt x="3406" y="3949"/>
                </a:lnTo>
                <a:lnTo>
                  <a:pt x="3276" y="4337"/>
                </a:lnTo>
                <a:lnTo>
                  <a:pt x="2801" y="4402"/>
                </a:lnTo>
                <a:lnTo>
                  <a:pt x="2801" y="4507"/>
                </a:lnTo>
                <a:lnTo>
                  <a:pt x="3353" y="4429"/>
                </a:lnTo>
                <a:lnTo>
                  <a:pt x="3504" y="3982"/>
                </a:lnTo>
                <a:lnTo>
                  <a:pt x="3509" y="3968"/>
                </a:lnTo>
                <a:lnTo>
                  <a:pt x="3514" y="3955"/>
                </a:lnTo>
                <a:lnTo>
                  <a:pt x="3521" y="3944"/>
                </a:lnTo>
                <a:lnTo>
                  <a:pt x="3528" y="3934"/>
                </a:lnTo>
                <a:lnTo>
                  <a:pt x="3536" y="3926"/>
                </a:lnTo>
                <a:lnTo>
                  <a:pt x="3544" y="3918"/>
                </a:lnTo>
                <a:lnTo>
                  <a:pt x="3553" y="3912"/>
                </a:lnTo>
                <a:lnTo>
                  <a:pt x="3562" y="3906"/>
                </a:lnTo>
                <a:lnTo>
                  <a:pt x="3571" y="3903"/>
                </a:lnTo>
                <a:lnTo>
                  <a:pt x="3580" y="3899"/>
                </a:lnTo>
                <a:lnTo>
                  <a:pt x="3601" y="3894"/>
                </a:lnTo>
                <a:lnTo>
                  <a:pt x="3623" y="3891"/>
                </a:lnTo>
                <a:lnTo>
                  <a:pt x="3644" y="3891"/>
                </a:lnTo>
                <a:lnTo>
                  <a:pt x="3890" y="3891"/>
                </a:lnTo>
                <a:lnTo>
                  <a:pt x="3905" y="3891"/>
                </a:lnTo>
                <a:lnTo>
                  <a:pt x="3918" y="3892"/>
                </a:lnTo>
                <a:lnTo>
                  <a:pt x="3929" y="3894"/>
                </a:lnTo>
                <a:lnTo>
                  <a:pt x="3939" y="3896"/>
                </a:lnTo>
                <a:lnTo>
                  <a:pt x="3948" y="3900"/>
                </a:lnTo>
                <a:lnTo>
                  <a:pt x="3957" y="3905"/>
                </a:lnTo>
                <a:lnTo>
                  <a:pt x="3966" y="3912"/>
                </a:lnTo>
                <a:lnTo>
                  <a:pt x="3973" y="3918"/>
                </a:lnTo>
                <a:lnTo>
                  <a:pt x="3981" y="3926"/>
                </a:lnTo>
                <a:lnTo>
                  <a:pt x="3986" y="3936"/>
                </a:lnTo>
                <a:lnTo>
                  <a:pt x="3991" y="3946"/>
                </a:lnTo>
                <a:lnTo>
                  <a:pt x="3996" y="3959"/>
                </a:lnTo>
                <a:lnTo>
                  <a:pt x="4000" y="3973"/>
                </a:lnTo>
                <a:lnTo>
                  <a:pt x="4003" y="3989"/>
                </a:lnTo>
                <a:lnTo>
                  <a:pt x="4005" y="4007"/>
                </a:lnTo>
                <a:lnTo>
                  <a:pt x="4008" y="4025"/>
                </a:lnTo>
                <a:lnTo>
                  <a:pt x="4063" y="4628"/>
                </a:lnTo>
                <a:lnTo>
                  <a:pt x="4166" y="4619"/>
                </a:lnTo>
                <a:lnTo>
                  <a:pt x="4109" y="4016"/>
                </a:lnTo>
                <a:lnTo>
                  <a:pt x="4107" y="3990"/>
                </a:lnTo>
                <a:lnTo>
                  <a:pt x="4103" y="3966"/>
                </a:lnTo>
                <a:lnTo>
                  <a:pt x="4098" y="3943"/>
                </a:lnTo>
                <a:lnTo>
                  <a:pt x="4091" y="3921"/>
                </a:lnTo>
                <a:lnTo>
                  <a:pt x="4082" y="3901"/>
                </a:lnTo>
                <a:lnTo>
                  <a:pt x="4073" y="3882"/>
                </a:lnTo>
                <a:lnTo>
                  <a:pt x="4063" y="3865"/>
                </a:lnTo>
                <a:lnTo>
                  <a:pt x="4050" y="3850"/>
                </a:lnTo>
                <a:lnTo>
                  <a:pt x="4036" y="3836"/>
                </a:lnTo>
                <a:lnTo>
                  <a:pt x="4021" y="3823"/>
                </a:lnTo>
                <a:lnTo>
                  <a:pt x="4004" y="3812"/>
                </a:lnTo>
                <a:lnTo>
                  <a:pt x="3985" y="3803"/>
                </a:lnTo>
                <a:lnTo>
                  <a:pt x="3964" y="3797"/>
                </a:lnTo>
                <a:lnTo>
                  <a:pt x="3942" y="3792"/>
                </a:lnTo>
                <a:lnTo>
                  <a:pt x="3918" y="3789"/>
                </a:lnTo>
                <a:lnTo>
                  <a:pt x="3890" y="3788"/>
                </a:lnTo>
                <a:close/>
                <a:moveTo>
                  <a:pt x="3561" y="4711"/>
                </a:moveTo>
                <a:lnTo>
                  <a:pt x="2801" y="4711"/>
                </a:lnTo>
                <a:lnTo>
                  <a:pt x="2801" y="4763"/>
                </a:lnTo>
                <a:lnTo>
                  <a:pt x="3594" y="4763"/>
                </a:lnTo>
                <a:lnTo>
                  <a:pt x="3807" y="4279"/>
                </a:lnTo>
                <a:lnTo>
                  <a:pt x="3760" y="4258"/>
                </a:lnTo>
                <a:lnTo>
                  <a:pt x="3561" y="4711"/>
                </a:lnTo>
                <a:close/>
                <a:moveTo>
                  <a:pt x="406" y="4258"/>
                </a:moveTo>
                <a:lnTo>
                  <a:pt x="358" y="4279"/>
                </a:lnTo>
                <a:lnTo>
                  <a:pt x="571" y="4763"/>
                </a:lnTo>
                <a:lnTo>
                  <a:pt x="1364" y="4763"/>
                </a:lnTo>
                <a:lnTo>
                  <a:pt x="1364" y="4711"/>
                </a:lnTo>
                <a:lnTo>
                  <a:pt x="604" y="4711"/>
                </a:lnTo>
                <a:lnTo>
                  <a:pt x="406" y="4258"/>
                </a:lnTo>
                <a:close/>
                <a:moveTo>
                  <a:pt x="760" y="3949"/>
                </a:moveTo>
                <a:lnTo>
                  <a:pt x="760" y="3949"/>
                </a:lnTo>
                <a:lnTo>
                  <a:pt x="750" y="3925"/>
                </a:lnTo>
                <a:lnTo>
                  <a:pt x="738" y="3901"/>
                </a:lnTo>
                <a:lnTo>
                  <a:pt x="727" y="3881"/>
                </a:lnTo>
                <a:lnTo>
                  <a:pt x="712" y="3864"/>
                </a:lnTo>
                <a:lnTo>
                  <a:pt x="698" y="3849"/>
                </a:lnTo>
                <a:lnTo>
                  <a:pt x="683" y="3836"/>
                </a:lnTo>
                <a:lnTo>
                  <a:pt x="667" y="3824"/>
                </a:lnTo>
                <a:lnTo>
                  <a:pt x="651" y="3815"/>
                </a:lnTo>
                <a:lnTo>
                  <a:pt x="635" y="3807"/>
                </a:lnTo>
                <a:lnTo>
                  <a:pt x="618" y="3801"/>
                </a:lnTo>
                <a:lnTo>
                  <a:pt x="600" y="3797"/>
                </a:lnTo>
                <a:lnTo>
                  <a:pt x="584" y="3793"/>
                </a:lnTo>
                <a:lnTo>
                  <a:pt x="568" y="3791"/>
                </a:lnTo>
                <a:lnTo>
                  <a:pt x="551" y="3789"/>
                </a:lnTo>
                <a:lnTo>
                  <a:pt x="522" y="3788"/>
                </a:lnTo>
                <a:lnTo>
                  <a:pt x="274" y="3788"/>
                </a:lnTo>
                <a:lnTo>
                  <a:pt x="249" y="3789"/>
                </a:lnTo>
                <a:lnTo>
                  <a:pt x="224" y="3792"/>
                </a:lnTo>
                <a:lnTo>
                  <a:pt x="201" y="3797"/>
                </a:lnTo>
                <a:lnTo>
                  <a:pt x="180" y="3803"/>
                </a:lnTo>
                <a:lnTo>
                  <a:pt x="161" y="3812"/>
                </a:lnTo>
                <a:lnTo>
                  <a:pt x="144" y="3823"/>
                </a:lnTo>
                <a:lnTo>
                  <a:pt x="129" y="3836"/>
                </a:lnTo>
                <a:lnTo>
                  <a:pt x="115" y="3850"/>
                </a:lnTo>
                <a:lnTo>
                  <a:pt x="103" y="3865"/>
                </a:lnTo>
                <a:lnTo>
                  <a:pt x="91" y="3882"/>
                </a:lnTo>
                <a:lnTo>
                  <a:pt x="82" y="3901"/>
                </a:lnTo>
                <a:lnTo>
                  <a:pt x="75" y="3921"/>
                </a:lnTo>
                <a:lnTo>
                  <a:pt x="68" y="3943"/>
                </a:lnTo>
                <a:lnTo>
                  <a:pt x="62" y="3966"/>
                </a:lnTo>
                <a:lnTo>
                  <a:pt x="58" y="3990"/>
                </a:lnTo>
                <a:lnTo>
                  <a:pt x="55" y="4016"/>
                </a:lnTo>
                <a:lnTo>
                  <a:pt x="0" y="4619"/>
                </a:lnTo>
                <a:lnTo>
                  <a:pt x="102" y="4628"/>
                </a:lnTo>
                <a:lnTo>
                  <a:pt x="158" y="4025"/>
                </a:lnTo>
                <a:lnTo>
                  <a:pt x="160" y="4007"/>
                </a:lnTo>
                <a:lnTo>
                  <a:pt x="162" y="3989"/>
                </a:lnTo>
                <a:lnTo>
                  <a:pt x="166" y="3973"/>
                </a:lnTo>
                <a:lnTo>
                  <a:pt x="170" y="3959"/>
                </a:lnTo>
                <a:lnTo>
                  <a:pt x="174" y="3946"/>
                </a:lnTo>
                <a:lnTo>
                  <a:pt x="179" y="3936"/>
                </a:lnTo>
                <a:lnTo>
                  <a:pt x="186" y="3926"/>
                </a:lnTo>
                <a:lnTo>
                  <a:pt x="192" y="3918"/>
                </a:lnTo>
                <a:lnTo>
                  <a:pt x="200" y="3912"/>
                </a:lnTo>
                <a:lnTo>
                  <a:pt x="207" y="3905"/>
                </a:lnTo>
                <a:lnTo>
                  <a:pt x="216" y="3900"/>
                </a:lnTo>
                <a:lnTo>
                  <a:pt x="227" y="3896"/>
                </a:lnTo>
                <a:lnTo>
                  <a:pt x="237" y="3894"/>
                </a:lnTo>
                <a:lnTo>
                  <a:pt x="249" y="3892"/>
                </a:lnTo>
                <a:lnTo>
                  <a:pt x="262" y="3891"/>
                </a:lnTo>
                <a:lnTo>
                  <a:pt x="274" y="3891"/>
                </a:lnTo>
                <a:lnTo>
                  <a:pt x="522" y="3891"/>
                </a:lnTo>
                <a:lnTo>
                  <a:pt x="544" y="3891"/>
                </a:lnTo>
                <a:lnTo>
                  <a:pt x="564" y="3894"/>
                </a:lnTo>
                <a:lnTo>
                  <a:pt x="585" y="3899"/>
                </a:lnTo>
                <a:lnTo>
                  <a:pt x="594" y="3903"/>
                </a:lnTo>
                <a:lnTo>
                  <a:pt x="604" y="3906"/>
                </a:lnTo>
                <a:lnTo>
                  <a:pt x="613" y="3912"/>
                </a:lnTo>
                <a:lnTo>
                  <a:pt x="621" y="3918"/>
                </a:lnTo>
                <a:lnTo>
                  <a:pt x="629" y="3926"/>
                </a:lnTo>
                <a:lnTo>
                  <a:pt x="636" y="3934"/>
                </a:lnTo>
                <a:lnTo>
                  <a:pt x="644" y="3944"/>
                </a:lnTo>
                <a:lnTo>
                  <a:pt x="651" y="3955"/>
                </a:lnTo>
                <a:lnTo>
                  <a:pt x="657" y="3968"/>
                </a:lnTo>
                <a:lnTo>
                  <a:pt x="662" y="3982"/>
                </a:lnTo>
                <a:lnTo>
                  <a:pt x="813" y="4429"/>
                </a:lnTo>
                <a:lnTo>
                  <a:pt x="1364" y="4507"/>
                </a:lnTo>
                <a:lnTo>
                  <a:pt x="1364" y="4402"/>
                </a:lnTo>
                <a:lnTo>
                  <a:pt x="890" y="4337"/>
                </a:lnTo>
                <a:lnTo>
                  <a:pt x="760" y="3949"/>
                </a:lnTo>
                <a:close/>
                <a:moveTo>
                  <a:pt x="2140" y="1285"/>
                </a:moveTo>
                <a:lnTo>
                  <a:pt x="2780" y="1285"/>
                </a:lnTo>
                <a:lnTo>
                  <a:pt x="2780" y="1388"/>
                </a:lnTo>
                <a:lnTo>
                  <a:pt x="2140" y="1388"/>
                </a:lnTo>
                <a:lnTo>
                  <a:pt x="2140" y="1285"/>
                </a:lnTo>
                <a:close/>
                <a:moveTo>
                  <a:pt x="1268" y="961"/>
                </a:moveTo>
                <a:lnTo>
                  <a:pt x="2780" y="961"/>
                </a:lnTo>
                <a:lnTo>
                  <a:pt x="2780" y="1064"/>
                </a:lnTo>
                <a:lnTo>
                  <a:pt x="1268" y="1064"/>
                </a:lnTo>
                <a:lnTo>
                  <a:pt x="1268" y="961"/>
                </a:lnTo>
                <a:close/>
                <a:moveTo>
                  <a:pt x="1268" y="636"/>
                </a:moveTo>
                <a:lnTo>
                  <a:pt x="2780" y="636"/>
                </a:lnTo>
                <a:lnTo>
                  <a:pt x="2780" y="739"/>
                </a:lnTo>
                <a:lnTo>
                  <a:pt x="1268" y="739"/>
                </a:lnTo>
                <a:lnTo>
                  <a:pt x="1268" y="636"/>
                </a:lnTo>
                <a:close/>
              </a:path>
            </a:pathLst>
          </a:custGeom>
          <a:solidFill>
            <a:schemeClr val="tx2">
              <a:lumMod val="60000"/>
              <a:lumOff val="40000"/>
            </a:schemeClr>
          </a:solidFill>
          <a:ln w="9525">
            <a:solidFill>
              <a:schemeClr val="tx2">
                <a:lumMod val="60000"/>
                <a:lumOff val="40000"/>
              </a:schemeClr>
            </a:solidFill>
            <a:round/>
            <a:headEnd/>
            <a:tailEnd/>
          </a:ln>
        </p:spPr>
        <p:txBody>
          <a:bodyPr/>
          <a:lstStyle/>
          <a:p>
            <a:endParaRPr lang="en-AU" sz="1522" dirty="0"/>
          </a:p>
        </p:txBody>
      </p:sp>
      <p:pic>
        <p:nvPicPr>
          <p:cNvPr id="4" name="Picture 3">
            <a:extLst>
              <a:ext uri="{FF2B5EF4-FFF2-40B4-BE49-F238E27FC236}">
                <a16:creationId xmlns:a16="http://schemas.microsoft.com/office/drawing/2014/main" id="{D8FE685F-376C-4259-8FB5-A1D3B3E4B00D}"/>
              </a:ext>
            </a:extLst>
          </p:cNvPr>
          <p:cNvPicPr>
            <a:picLocks noChangeAspect="1"/>
          </p:cNvPicPr>
          <p:nvPr/>
        </p:nvPicPr>
        <p:blipFill>
          <a:blip r:embed="rId3"/>
          <a:stretch>
            <a:fillRect/>
          </a:stretch>
        </p:blipFill>
        <p:spPr>
          <a:xfrm>
            <a:off x="8632249" y="5157192"/>
            <a:ext cx="1102774" cy="725593"/>
          </a:xfrm>
          <a:prstGeom prst="rect">
            <a:avLst/>
          </a:prstGeom>
          <a:solidFill>
            <a:srgbClr val="002677"/>
          </a:solidFill>
        </p:spPr>
      </p:pic>
    </p:spTree>
    <p:extLst>
      <p:ext uri="{BB962C8B-B14F-4D97-AF65-F5344CB8AC3E}">
        <p14:creationId xmlns:p14="http://schemas.microsoft.com/office/powerpoint/2010/main" val="16733199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 calcmode="lin" valueType="num">
                                      <p:cBhvr additive="base">
                                        <p:cTn id="7" dur="500" fill="hold"/>
                                        <p:tgtEl>
                                          <p:spTgt spid="102402"/>
                                        </p:tgtEl>
                                        <p:attrNameLst>
                                          <p:attrName>ppt_x</p:attrName>
                                        </p:attrNameLst>
                                      </p:cBhvr>
                                      <p:tavLst>
                                        <p:tav tm="0">
                                          <p:val>
                                            <p:strVal val="0-#ppt_w/2"/>
                                          </p:val>
                                        </p:tav>
                                        <p:tav tm="100000">
                                          <p:val>
                                            <p:strVal val="#ppt_x"/>
                                          </p:val>
                                        </p:tav>
                                      </p:tavLst>
                                    </p:anim>
                                    <p:anim calcmode="lin" valueType="num">
                                      <p:cBhvr additive="base">
                                        <p:cTn id="8" dur="500" fill="hold"/>
                                        <p:tgtEl>
                                          <p:spTgt spid="1024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F507ED20-438B-492F-B3EB-AA08064E4DE2}"/>
              </a:ext>
            </a:extLst>
          </p:cNvPr>
          <p:cNvSpPr>
            <a:spLocks noGrp="1" noChangeArrowheads="1"/>
          </p:cNvSpPr>
          <p:nvPr>
            <p:ph type="title"/>
          </p:nvPr>
        </p:nvSpPr>
        <p:spPr>
          <a:xfrm>
            <a:off x="634206" y="289573"/>
            <a:ext cx="8637588" cy="609600"/>
          </a:xfrm>
        </p:spPr>
        <p:txBody>
          <a:bodyPr/>
          <a:lstStyle/>
          <a:p>
            <a:pPr marL="342900" lvl="0" indent="-342900">
              <a:lnSpc>
                <a:spcPct val="107000"/>
              </a:lnSpc>
              <a:spcAft>
                <a:spcPts val="300"/>
              </a:spcAft>
              <a:buFont typeface="Calibri" panose="020F0502020204030204" pitchFamily="34" charset="0"/>
              <a:buAutoNum type="arabicPeriod"/>
            </a:pPr>
            <a:r>
              <a:rPr lang="en-AU"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Where can we improve in providing services to meet our sectors needs?          </a:t>
            </a:r>
            <a:br>
              <a:rPr lang="en-AU" sz="1400" b="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n-AU" sz="1200" b="0" dirty="0">
                <a:solidFill>
                  <a:schemeClr val="tx1"/>
                </a:solidFill>
                <a:latin typeface="Calibri" panose="020F0502020204030204" pitchFamily="34" charset="0"/>
                <a:ea typeface="Calibri" panose="020F0502020204030204" pitchFamily="34" charset="0"/>
                <a:cs typeface="Times New Roman" panose="02020603050405020304" pitchFamily="18" charset="0"/>
              </a:rPr>
              <a:t>Where are we seeing emerging demand in new or existing services or similarly where are  there gaps in the provision of services or the engagement of target groups </a:t>
            </a:r>
            <a:r>
              <a:rPr lang="en-US" sz="1200" b="0" dirty="0">
                <a:solidFill>
                  <a:schemeClr val="dk1"/>
                </a:solidFill>
              </a:rPr>
              <a:t>(volume, access, geographic, demographic and cultural reach)</a:t>
            </a:r>
            <a:endParaRPr lang="en-AU" altLang="en-US" sz="1200" b="0" dirty="0"/>
          </a:p>
        </p:txBody>
      </p:sp>
      <p:sp>
        <p:nvSpPr>
          <p:cNvPr id="2" name="TextBox 1">
            <a:extLst>
              <a:ext uri="{FF2B5EF4-FFF2-40B4-BE49-F238E27FC236}">
                <a16:creationId xmlns:a16="http://schemas.microsoft.com/office/drawing/2014/main" id="{8E95A271-1D70-4418-813C-93D98B91D1B1}"/>
              </a:ext>
            </a:extLst>
          </p:cNvPr>
          <p:cNvSpPr txBox="1"/>
          <p:nvPr/>
        </p:nvSpPr>
        <p:spPr>
          <a:xfrm>
            <a:off x="344488" y="1589298"/>
            <a:ext cx="8839148" cy="984885"/>
          </a:xfrm>
          <a:prstGeom prst="rect">
            <a:avLst/>
          </a:prstGeom>
          <a:noFill/>
        </p:spPr>
        <p:txBody>
          <a:bodyPr wrap="square" rtlCol="0">
            <a:spAutoFit/>
          </a:bodyPr>
          <a:lstStyle/>
          <a:p>
            <a:pPr marL="228600">
              <a:spcAft>
                <a:spcPts val="600"/>
              </a:spcAft>
            </a:pPr>
            <a:endParaRPr lang="en-US" sz="1600" b="0" i="0" dirty="0">
              <a:solidFill>
                <a:srgbClr val="333333"/>
              </a:solidFill>
              <a:effectLst/>
              <a:latin typeface="Helvetica Neue"/>
            </a:endParaRPr>
          </a:p>
          <a:p>
            <a:pPr marL="228600">
              <a:spcAft>
                <a:spcPts val="600"/>
              </a:spcAft>
            </a:pP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a:spcAft>
                <a:spcPts val="600"/>
              </a:spcAft>
            </a:pPr>
            <a:endParaRPr lang="en-A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9B1ADA0B-119A-4ACC-BC29-D4A4E852C24E}"/>
              </a:ext>
            </a:extLst>
          </p:cNvPr>
          <p:cNvSpPr/>
          <p:nvPr/>
        </p:nvSpPr>
        <p:spPr bwMode="auto">
          <a:xfrm>
            <a:off x="729856" y="850363"/>
            <a:ext cx="8839148" cy="428305"/>
          </a:xfrm>
          <a:prstGeom prst="rect">
            <a:avLst/>
          </a:prstGeom>
          <a:solidFill>
            <a:srgbClr val="162B5E"/>
          </a:solidFill>
          <a:ln w="25400" cap="flat" cmpd="sng" algn="ctr">
            <a:noFill/>
            <a:prstDash val="solid"/>
          </a:ln>
          <a:effectLst/>
        </p:spPr>
        <p:txBody>
          <a:bodyPr lIns="114276" tIns="57139" rIns="114276" bIns="57139" anchor="ctr"/>
          <a:lstStyle/>
          <a:p>
            <a:pPr algn="ctr" defTabSz="1148764">
              <a:lnSpc>
                <a:spcPct val="80000"/>
              </a:lnSpc>
              <a:spcBef>
                <a:spcPct val="20000"/>
              </a:spcBef>
              <a:defRPr/>
            </a:pPr>
            <a:endParaRPr lang="en-AU" altLang="en-US" sz="1600" b="1" dirty="0">
              <a:solidFill>
                <a:schemeClr val="bg1"/>
              </a:solidFill>
              <a:latin typeface="Arial" panose="020B0604020202020204" pitchFamily="34" charset="0"/>
              <a:cs typeface="Arial" panose="020B0604020202020204" pitchFamily="34" charset="0"/>
            </a:endParaRPr>
          </a:p>
        </p:txBody>
      </p:sp>
      <p:sp>
        <p:nvSpPr>
          <p:cNvPr id="6" name="Freeform 5">
            <a:extLst>
              <a:ext uri="{FF2B5EF4-FFF2-40B4-BE49-F238E27FC236}">
                <a16:creationId xmlns:a16="http://schemas.microsoft.com/office/drawing/2014/main" id="{5B2DD8F0-30DF-49D6-827A-FFA87EA01D94}"/>
              </a:ext>
            </a:extLst>
          </p:cNvPr>
          <p:cNvSpPr>
            <a:spLocks noEditPoints="1"/>
          </p:cNvSpPr>
          <p:nvPr/>
        </p:nvSpPr>
        <p:spPr bwMode="auto">
          <a:xfrm>
            <a:off x="416496" y="764704"/>
            <a:ext cx="626721" cy="626819"/>
          </a:xfrm>
          <a:custGeom>
            <a:avLst/>
            <a:gdLst>
              <a:gd name="T0" fmla="*/ 2147483646 w 318"/>
              <a:gd name="T1" fmla="*/ 0 h 317"/>
              <a:gd name="T2" fmla="*/ 0 w 318"/>
              <a:gd name="T3" fmla="*/ 2147483646 h 317"/>
              <a:gd name="T4" fmla="*/ 2147483646 w 318"/>
              <a:gd name="T5" fmla="*/ 2147483646 h 317"/>
              <a:gd name="T6" fmla="*/ 2147483646 w 318"/>
              <a:gd name="T7" fmla="*/ 2147483646 h 317"/>
              <a:gd name="T8" fmla="*/ 2147483646 w 318"/>
              <a:gd name="T9" fmla="*/ 0 h 317"/>
              <a:gd name="T10" fmla="*/ 2147483646 w 318"/>
              <a:gd name="T11" fmla="*/ 2147483646 h 317"/>
              <a:gd name="T12" fmla="*/ 1244756961 w 318"/>
              <a:gd name="T13" fmla="*/ 2147483646 h 317"/>
              <a:gd name="T14" fmla="*/ 1244756961 w 318"/>
              <a:gd name="T15" fmla="*/ 2147483646 h 317"/>
              <a:gd name="T16" fmla="*/ 2147483646 w 318"/>
              <a:gd name="T17" fmla="*/ 2147483646 h 317"/>
              <a:gd name="T18" fmla="*/ 2147483646 w 318"/>
              <a:gd name="T19" fmla="*/ 2147483646 h 317"/>
              <a:gd name="T20" fmla="*/ 2147483646 w 318"/>
              <a:gd name="T21" fmla="*/ 1169046151 h 317"/>
              <a:gd name="T22" fmla="*/ 2147483646 w 318"/>
              <a:gd name="T23" fmla="*/ 1169046151 h 317"/>
              <a:gd name="T24" fmla="*/ 2147483646 w 318"/>
              <a:gd name="T25" fmla="*/ 2147483646 h 317"/>
              <a:gd name="T26" fmla="*/ 2147483646 w 318"/>
              <a:gd name="T27" fmla="*/ 2147483646 h 317"/>
              <a:gd name="T28" fmla="*/ 2147483646 w 318"/>
              <a:gd name="T29" fmla="*/ 1169046151 h 317"/>
              <a:gd name="T30" fmla="*/ 2147483646 w 318"/>
              <a:gd name="T31" fmla="*/ 2147483646 h 317"/>
              <a:gd name="T32" fmla="*/ 2147483646 w 318"/>
              <a:gd name="T33" fmla="*/ 2147483646 h 317"/>
              <a:gd name="T34" fmla="*/ 2147483646 w 318"/>
              <a:gd name="T35" fmla="*/ 2147483646 h 317"/>
              <a:gd name="T36" fmla="*/ 2147483646 w 318"/>
              <a:gd name="T37" fmla="*/ 2147483646 h 317"/>
              <a:gd name="T38" fmla="*/ 2147483646 w 318"/>
              <a:gd name="T39" fmla="*/ 2147483646 h 317"/>
              <a:gd name="T40" fmla="*/ 2147483646 w 318"/>
              <a:gd name="T41" fmla="*/ 2147483646 h 317"/>
              <a:gd name="T42" fmla="*/ 2147483646 w 318"/>
              <a:gd name="T43" fmla="*/ 2147483646 h 317"/>
              <a:gd name="T44" fmla="*/ 2147483646 w 318"/>
              <a:gd name="T45" fmla="*/ 2147483646 h 317"/>
              <a:gd name="T46" fmla="*/ 2147483646 w 318"/>
              <a:gd name="T47" fmla="*/ 2147483646 h 317"/>
              <a:gd name="T48" fmla="*/ 2147483646 w 318"/>
              <a:gd name="T49" fmla="*/ 2147483646 h 317"/>
              <a:gd name="T50" fmla="*/ 2147483646 w 318"/>
              <a:gd name="T51" fmla="*/ 2147483646 h 317"/>
              <a:gd name="T52" fmla="*/ 2147483646 w 318"/>
              <a:gd name="T53" fmla="*/ 2147483646 h 317"/>
              <a:gd name="T54" fmla="*/ 2147483646 w 318"/>
              <a:gd name="T55" fmla="*/ 2147483646 h 317"/>
              <a:gd name="T56" fmla="*/ 2147483646 w 318"/>
              <a:gd name="T57" fmla="*/ 2147483646 h 317"/>
              <a:gd name="T58" fmla="*/ 2147483646 w 318"/>
              <a:gd name="T59" fmla="*/ 2147483646 h 317"/>
              <a:gd name="T60" fmla="*/ 2147483646 w 318"/>
              <a:gd name="T61" fmla="*/ 2147483646 h 317"/>
              <a:gd name="T62" fmla="*/ 2147483646 w 318"/>
              <a:gd name="T63" fmla="*/ 2147483646 h 31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18" h="317">
                <a:moveTo>
                  <a:pt x="159" y="0"/>
                </a:moveTo>
                <a:cubicBezTo>
                  <a:pt x="71" y="0"/>
                  <a:pt x="0" y="71"/>
                  <a:pt x="0" y="159"/>
                </a:cubicBezTo>
                <a:cubicBezTo>
                  <a:pt x="0" y="246"/>
                  <a:pt x="71" y="317"/>
                  <a:pt x="159" y="317"/>
                </a:cubicBezTo>
                <a:cubicBezTo>
                  <a:pt x="247" y="317"/>
                  <a:pt x="318" y="246"/>
                  <a:pt x="318" y="159"/>
                </a:cubicBezTo>
                <a:cubicBezTo>
                  <a:pt x="318" y="71"/>
                  <a:pt x="247" y="0"/>
                  <a:pt x="159" y="0"/>
                </a:cubicBezTo>
                <a:close/>
                <a:moveTo>
                  <a:pt x="41" y="165"/>
                </a:moveTo>
                <a:cubicBezTo>
                  <a:pt x="16" y="165"/>
                  <a:pt x="16" y="165"/>
                  <a:pt x="16" y="165"/>
                </a:cubicBezTo>
                <a:cubicBezTo>
                  <a:pt x="16" y="153"/>
                  <a:pt x="16" y="153"/>
                  <a:pt x="16" y="153"/>
                </a:cubicBezTo>
                <a:cubicBezTo>
                  <a:pt x="41" y="153"/>
                  <a:pt x="41" y="153"/>
                  <a:pt x="41" y="153"/>
                </a:cubicBezTo>
                <a:lnTo>
                  <a:pt x="41" y="165"/>
                </a:lnTo>
                <a:close/>
                <a:moveTo>
                  <a:pt x="153" y="15"/>
                </a:moveTo>
                <a:cubicBezTo>
                  <a:pt x="165" y="15"/>
                  <a:pt x="165" y="15"/>
                  <a:pt x="165" y="15"/>
                </a:cubicBezTo>
                <a:cubicBezTo>
                  <a:pt x="165" y="41"/>
                  <a:pt x="165" y="41"/>
                  <a:pt x="165" y="41"/>
                </a:cubicBezTo>
                <a:cubicBezTo>
                  <a:pt x="153" y="41"/>
                  <a:pt x="153" y="41"/>
                  <a:pt x="153" y="41"/>
                </a:cubicBezTo>
                <a:lnTo>
                  <a:pt x="153" y="15"/>
                </a:lnTo>
                <a:close/>
                <a:moveTo>
                  <a:pt x="165" y="302"/>
                </a:moveTo>
                <a:cubicBezTo>
                  <a:pt x="153" y="302"/>
                  <a:pt x="153" y="302"/>
                  <a:pt x="153" y="302"/>
                </a:cubicBezTo>
                <a:cubicBezTo>
                  <a:pt x="153" y="277"/>
                  <a:pt x="153" y="277"/>
                  <a:pt x="153" y="277"/>
                </a:cubicBezTo>
                <a:cubicBezTo>
                  <a:pt x="165" y="277"/>
                  <a:pt x="165" y="277"/>
                  <a:pt x="165" y="277"/>
                </a:cubicBezTo>
                <a:lnTo>
                  <a:pt x="165" y="302"/>
                </a:lnTo>
                <a:close/>
                <a:moveTo>
                  <a:pt x="159" y="166"/>
                </a:moveTo>
                <a:cubicBezTo>
                  <a:pt x="87" y="120"/>
                  <a:pt x="87" y="120"/>
                  <a:pt x="87" y="120"/>
                </a:cubicBezTo>
                <a:cubicBezTo>
                  <a:pt x="93" y="110"/>
                  <a:pt x="93" y="110"/>
                  <a:pt x="93" y="110"/>
                </a:cubicBezTo>
                <a:cubicBezTo>
                  <a:pt x="159" y="152"/>
                  <a:pt x="159" y="152"/>
                  <a:pt x="159" y="152"/>
                </a:cubicBezTo>
                <a:cubicBezTo>
                  <a:pt x="281" y="78"/>
                  <a:pt x="281" y="78"/>
                  <a:pt x="281" y="78"/>
                </a:cubicBezTo>
                <a:cubicBezTo>
                  <a:pt x="287" y="89"/>
                  <a:pt x="287" y="89"/>
                  <a:pt x="287" y="89"/>
                </a:cubicBezTo>
                <a:lnTo>
                  <a:pt x="159" y="166"/>
                </a:lnTo>
                <a:close/>
                <a:moveTo>
                  <a:pt x="277" y="165"/>
                </a:moveTo>
                <a:cubicBezTo>
                  <a:pt x="277" y="153"/>
                  <a:pt x="277" y="153"/>
                  <a:pt x="277" y="153"/>
                </a:cubicBezTo>
                <a:cubicBezTo>
                  <a:pt x="302" y="153"/>
                  <a:pt x="302" y="153"/>
                  <a:pt x="302" y="153"/>
                </a:cubicBezTo>
                <a:cubicBezTo>
                  <a:pt x="302" y="165"/>
                  <a:pt x="302" y="165"/>
                  <a:pt x="302" y="165"/>
                </a:cubicBezTo>
                <a:lnTo>
                  <a:pt x="277" y="165"/>
                </a:lnTo>
                <a:close/>
              </a:path>
            </a:pathLst>
          </a:custGeom>
          <a:solidFill>
            <a:srgbClr val="00B0F0"/>
          </a:solidFill>
          <a:ln>
            <a:solidFill>
              <a:schemeClr val="tx2">
                <a:lumMod val="60000"/>
                <a:lumOff val="40000"/>
              </a:schemeClr>
            </a:solidFill>
          </a:ln>
        </p:spPr>
        <p:txBody>
          <a:bodyPr/>
          <a:lstStyle/>
          <a:p>
            <a:endParaRPr lang="en-AU" sz="1218" dirty="0">
              <a:solidFill>
                <a:srgbClr val="466EAE"/>
              </a:solidFill>
              <a:latin typeface="EYInterstate Light" panose="02000506000000020004" pitchFamily="2" charset="0"/>
            </a:endParaRPr>
          </a:p>
        </p:txBody>
      </p:sp>
      <p:sp>
        <p:nvSpPr>
          <p:cNvPr id="7" name="Freeform 139">
            <a:extLst>
              <a:ext uri="{FF2B5EF4-FFF2-40B4-BE49-F238E27FC236}">
                <a16:creationId xmlns:a16="http://schemas.microsoft.com/office/drawing/2014/main" id="{37EA70A6-1418-4924-AB14-F92D8CEB4553}"/>
              </a:ext>
            </a:extLst>
          </p:cNvPr>
          <p:cNvSpPr>
            <a:spLocks noChangeAspect="1" noEditPoints="1"/>
          </p:cNvSpPr>
          <p:nvPr/>
        </p:nvSpPr>
        <p:spPr bwMode="auto">
          <a:xfrm>
            <a:off x="8767785" y="539732"/>
            <a:ext cx="794183" cy="895445"/>
          </a:xfrm>
          <a:custGeom>
            <a:avLst/>
            <a:gdLst>
              <a:gd name="T0" fmla="*/ 2147483647 w 4228"/>
              <a:gd name="T1" fmla="*/ 2147483647 h 4763"/>
              <a:gd name="T2" fmla="*/ 2147483647 w 4228"/>
              <a:gd name="T3" fmla="*/ 2147483647 h 4763"/>
              <a:gd name="T4" fmla="*/ 2147483647 w 4228"/>
              <a:gd name="T5" fmla="*/ 2147483647 h 4763"/>
              <a:gd name="T6" fmla="*/ 2147483647 w 4228"/>
              <a:gd name="T7" fmla="*/ 2147483647 h 4763"/>
              <a:gd name="T8" fmla="*/ 2147483647 w 4228"/>
              <a:gd name="T9" fmla="*/ 2147483647 h 4763"/>
              <a:gd name="T10" fmla="*/ 2147483647 w 4228"/>
              <a:gd name="T11" fmla="*/ 2147483647 h 4763"/>
              <a:gd name="T12" fmla="*/ 2147483647 w 4228"/>
              <a:gd name="T13" fmla="*/ 2147483647 h 4763"/>
              <a:gd name="T14" fmla="*/ 2147483647 w 4228"/>
              <a:gd name="T15" fmla="*/ 2147483647 h 4763"/>
              <a:gd name="T16" fmla="*/ 2147483647 w 4228"/>
              <a:gd name="T17" fmla="*/ 2147483647 h 4763"/>
              <a:gd name="T18" fmla="*/ 2147483647 w 4228"/>
              <a:gd name="T19" fmla="*/ 2147483647 h 4763"/>
              <a:gd name="T20" fmla="*/ 2147483647 w 4228"/>
              <a:gd name="T21" fmla="*/ 2147483647 h 4763"/>
              <a:gd name="T22" fmla="*/ 2147483647 w 4228"/>
              <a:gd name="T23" fmla="*/ 2147483647 h 4763"/>
              <a:gd name="T24" fmla="*/ 2147483647 w 4228"/>
              <a:gd name="T25" fmla="*/ 2147483647 h 4763"/>
              <a:gd name="T26" fmla="*/ 2147483647 w 4228"/>
              <a:gd name="T27" fmla="*/ 2147483647 h 4763"/>
              <a:gd name="T28" fmla="*/ 2147483647 w 4228"/>
              <a:gd name="T29" fmla="*/ 2147483647 h 4763"/>
              <a:gd name="T30" fmla="*/ 2147483647 w 4228"/>
              <a:gd name="T31" fmla="*/ 2147483647 h 4763"/>
              <a:gd name="T32" fmla="*/ 2147483647 w 4228"/>
              <a:gd name="T33" fmla="*/ 2147483647 h 4763"/>
              <a:gd name="T34" fmla="*/ 2147483647 w 4228"/>
              <a:gd name="T35" fmla="*/ 2147483647 h 4763"/>
              <a:gd name="T36" fmla="*/ 2147483647 w 4228"/>
              <a:gd name="T37" fmla="*/ 2147483647 h 4763"/>
              <a:gd name="T38" fmla="*/ 2147483647 w 4228"/>
              <a:gd name="T39" fmla="*/ 2147483647 h 4763"/>
              <a:gd name="T40" fmla="*/ 2147483647 w 4228"/>
              <a:gd name="T41" fmla="*/ 2147483647 h 4763"/>
              <a:gd name="T42" fmla="*/ 2147483647 w 4228"/>
              <a:gd name="T43" fmla="*/ 2147483647 h 4763"/>
              <a:gd name="T44" fmla="*/ 2147483647 w 4228"/>
              <a:gd name="T45" fmla="*/ 2147483647 h 4763"/>
              <a:gd name="T46" fmla="*/ 2147483647 w 4228"/>
              <a:gd name="T47" fmla="*/ 2147483647 h 4763"/>
              <a:gd name="T48" fmla="*/ 2147483647 w 4228"/>
              <a:gd name="T49" fmla="*/ 2147483647 h 4763"/>
              <a:gd name="T50" fmla="*/ 2147483647 w 4228"/>
              <a:gd name="T51" fmla="*/ 2147483647 h 4763"/>
              <a:gd name="T52" fmla="*/ 2147483647 w 4228"/>
              <a:gd name="T53" fmla="*/ 2147483647 h 4763"/>
              <a:gd name="T54" fmla="*/ 2147483647 w 4228"/>
              <a:gd name="T55" fmla="*/ 2147483647 h 4763"/>
              <a:gd name="T56" fmla="*/ 2147483647 w 4228"/>
              <a:gd name="T57" fmla="*/ 2147483647 h 4763"/>
              <a:gd name="T58" fmla="*/ 2147483647 w 4228"/>
              <a:gd name="T59" fmla="*/ 2147483647 h 4763"/>
              <a:gd name="T60" fmla="*/ 2147483647 w 4228"/>
              <a:gd name="T61" fmla="*/ 2147483647 h 4763"/>
              <a:gd name="T62" fmla="*/ 2147483647 w 4228"/>
              <a:gd name="T63" fmla="*/ 2147483647 h 4763"/>
              <a:gd name="T64" fmla="*/ 2147483647 w 4228"/>
              <a:gd name="T65" fmla="*/ 2147483647 h 4763"/>
              <a:gd name="T66" fmla="*/ 2147483647 w 4228"/>
              <a:gd name="T67" fmla="*/ 2147483647 h 4763"/>
              <a:gd name="T68" fmla="*/ 2147483647 w 4228"/>
              <a:gd name="T69" fmla="*/ 2147483647 h 4763"/>
              <a:gd name="T70" fmla="*/ 2147483647 w 4228"/>
              <a:gd name="T71" fmla="*/ 2147483647 h 4763"/>
              <a:gd name="T72" fmla="*/ 2147483647 w 4228"/>
              <a:gd name="T73" fmla="*/ 2147483647 h 4763"/>
              <a:gd name="T74" fmla="*/ 2147483647 w 4228"/>
              <a:gd name="T75" fmla="*/ 2147483647 h 4763"/>
              <a:gd name="T76" fmla="*/ 2147483647 w 4228"/>
              <a:gd name="T77" fmla="*/ 2147483647 h 4763"/>
              <a:gd name="T78" fmla="*/ 2147483647 w 4228"/>
              <a:gd name="T79" fmla="*/ 2147483647 h 4763"/>
              <a:gd name="T80" fmla="*/ 2147483647 w 4228"/>
              <a:gd name="T81" fmla="*/ 2147483647 h 4763"/>
              <a:gd name="T82" fmla="*/ 2147483647 w 4228"/>
              <a:gd name="T83" fmla="*/ 2147483647 h 4763"/>
              <a:gd name="T84" fmla="*/ 2147483647 w 4228"/>
              <a:gd name="T85" fmla="*/ 2147483647 h 4763"/>
              <a:gd name="T86" fmla="*/ 2147483647 w 4228"/>
              <a:gd name="T87" fmla="*/ 2147483647 h 4763"/>
              <a:gd name="T88" fmla="*/ 2147483647 w 4228"/>
              <a:gd name="T89" fmla="*/ 2147483647 h 4763"/>
              <a:gd name="T90" fmla="*/ 2147483647 w 4228"/>
              <a:gd name="T91" fmla="*/ 2147483647 h 4763"/>
              <a:gd name="T92" fmla="*/ 2147483647 w 4228"/>
              <a:gd name="T93" fmla="*/ 2147483647 h 4763"/>
              <a:gd name="T94" fmla="*/ 2147483647 w 4228"/>
              <a:gd name="T95" fmla="*/ 2147483647 h 4763"/>
              <a:gd name="T96" fmla="*/ 2147483647 w 4228"/>
              <a:gd name="T97" fmla="*/ 2147483647 h 4763"/>
              <a:gd name="T98" fmla="*/ 2147483647 w 4228"/>
              <a:gd name="T99" fmla="*/ 2147483647 h 4763"/>
              <a:gd name="T100" fmla="*/ 2147483647 w 4228"/>
              <a:gd name="T101" fmla="*/ 2147483647 h 4763"/>
              <a:gd name="T102" fmla="*/ 2147483647 w 4228"/>
              <a:gd name="T103" fmla="*/ 2147483647 h 4763"/>
              <a:gd name="T104" fmla="*/ 2147483647 w 4228"/>
              <a:gd name="T105" fmla="*/ 2147483647 h 4763"/>
              <a:gd name="T106" fmla="*/ 2147483647 w 4228"/>
              <a:gd name="T107" fmla="*/ 2147483647 h 4763"/>
              <a:gd name="T108" fmla="*/ 2147483647 w 4228"/>
              <a:gd name="T109" fmla="*/ 2147483647 h 4763"/>
              <a:gd name="T110" fmla="*/ 2147483647 w 4228"/>
              <a:gd name="T111" fmla="*/ 2147483647 h 4763"/>
              <a:gd name="T112" fmla="*/ 2147483647 w 4228"/>
              <a:gd name="T113" fmla="*/ 2147483647 h 4763"/>
              <a:gd name="T114" fmla="*/ 2147483647 w 4228"/>
              <a:gd name="T115" fmla="*/ 2147483647 h 4763"/>
              <a:gd name="T116" fmla="*/ 2147483647 w 4228"/>
              <a:gd name="T117" fmla="*/ 2147483647 h 4763"/>
              <a:gd name="T118" fmla="*/ 2147483647 w 4228"/>
              <a:gd name="T119" fmla="*/ 2147483647 h 476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228"/>
              <a:gd name="T181" fmla="*/ 0 h 4763"/>
              <a:gd name="T182" fmla="*/ 4228 w 4228"/>
              <a:gd name="T183" fmla="*/ 4763 h 476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228" h="4763">
                <a:moveTo>
                  <a:pt x="1171" y="2514"/>
                </a:moveTo>
                <a:lnTo>
                  <a:pt x="1197" y="2312"/>
                </a:lnTo>
                <a:lnTo>
                  <a:pt x="737" y="1236"/>
                </a:lnTo>
                <a:lnTo>
                  <a:pt x="724" y="1206"/>
                </a:lnTo>
                <a:lnTo>
                  <a:pt x="714" y="1176"/>
                </a:lnTo>
                <a:lnTo>
                  <a:pt x="705" y="1145"/>
                </a:lnTo>
                <a:lnTo>
                  <a:pt x="697" y="1115"/>
                </a:lnTo>
                <a:lnTo>
                  <a:pt x="690" y="1083"/>
                </a:lnTo>
                <a:lnTo>
                  <a:pt x="685" y="1052"/>
                </a:lnTo>
                <a:lnTo>
                  <a:pt x="683" y="1021"/>
                </a:lnTo>
                <a:lnTo>
                  <a:pt x="681" y="989"/>
                </a:lnTo>
                <a:lnTo>
                  <a:pt x="683" y="967"/>
                </a:lnTo>
                <a:lnTo>
                  <a:pt x="684" y="945"/>
                </a:lnTo>
                <a:lnTo>
                  <a:pt x="685" y="923"/>
                </a:lnTo>
                <a:lnTo>
                  <a:pt x="689" y="902"/>
                </a:lnTo>
                <a:lnTo>
                  <a:pt x="692" y="880"/>
                </a:lnTo>
                <a:lnTo>
                  <a:pt x="697" y="859"/>
                </a:lnTo>
                <a:lnTo>
                  <a:pt x="702" y="837"/>
                </a:lnTo>
                <a:lnTo>
                  <a:pt x="709" y="817"/>
                </a:lnTo>
                <a:lnTo>
                  <a:pt x="716" y="795"/>
                </a:lnTo>
                <a:lnTo>
                  <a:pt x="724" y="774"/>
                </a:lnTo>
                <a:lnTo>
                  <a:pt x="741" y="733"/>
                </a:lnTo>
                <a:lnTo>
                  <a:pt x="763" y="692"/>
                </a:lnTo>
                <a:lnTo>
                  <a:pt x="786" y="652"/>
                </a:lnTo>
                <a:lnTo>
                  <a:pt x="813" y="613"/>
                </a:lnTo>
                <a:lnTo>
                  <a:pt x="843" y="574"/>
                </a:lnTo>
                <a:lnTo>
                  <a:pt x="875" y="538"/>
                </a:lnTo>
                <a:lnTo>
                  <a:pt x="909" y="502"/>
                </a:lnTo>
                <a:lnTo>
                  <a:pt x="947" y="466"/>
                </a:lnTo>
                <a:lnTo>
                  <a:pt x="987" y="433"/>
                </a:lnTo>
                <a:lnTo>
                  <a:pt x="1029" y="401"/>
                </a:lnTo>
                <a:lnTo>
                  <a:pt x="1073" y="370"/>
                </a:lnTo>
                <a:lnTo>
                  <a:pt x="1121" y="340"/>
                </a:lnTo>
                <a:lnTo>
                  <a:pt x="1170" y="312"/>
                </a:lnTo>
                <a:lnTo>
                  <a:pt x="1221" y="285"/>
                </a:lnTo>
                <a:lnTo>
                  <a:pt x="1274" y="259"/>
                </a:lnTo>
                <a:lnTo>
                  <a:pt x="1329" y="236"/>
                </a:lnTo>
                <a:lnTo>
                  <a:pt x="1387" y="214"/>
                </a:lnTo>
                <a:lnTo>
                  <a:pt x="1445" y="193"/>
                </a:lnTo>
                <a:lnTo>
                  <a:pt x="1507" y="175"/>
                </a:lnTo>
                <a:lnTo>
                  <a:pt x="1569" y="160"/>
                </a:lnTo>
                <a:lnTo>
                  <a:pt x="1633" y="144"/>
                </a:lnTo>
                <a:lnTo>
                  <a:pt x="1699" y="133"/>
                </a:lnTo>
                <a:lnTo>
                  <a:pt x="1766" y="122"/>
                </a:lnTo>
                <a:lnTo>
                  <a:pt x="1834" y="115"/>
                </a:lnTo>
                <a:lnTo>
                  <a:pt x="1904" y="108"/>
                </a:lnTo>
                <a:lnTo>
                  <a:pt x="1975" y="104"/>
                </a:lnTo>
                <a:lnTo>
                  <a:pt x="2047" y="103"/>
                </a:lnTo>
                <a:lnTo>
                  <a:pt x="2119" y="104"/>
                </a:lnTo>
                <a:lnTo>
                  <a:pt x="2190" y="108"/>
                </a:lnTo>
                <a:lnTo>
                  <a:pt x="2260" y="115"/>
                </a:lnTo>
                <a:lnTo>
                  <a:pt x="2329" y="122"/>
                </a:lnTo>
                <a:lnTo>
                  <a:pt x="2396" y="133"/>
                </a:lnTo>
                <a:lnTo>
                  <a:pt x="2461" y="144"/>
                </a:lnTo>
                <a:lnTo>
                  <a:pt x="2525" y="160"/>
                </a:lnTo>
                <a:lnTo>
                  <a:pt x="2587" y="175"/>
                </a:lnTo>
                <a:lnTo>
                  <a:pt x="2649" y="193"/>
                </a:lnTo>
                <a:lnTo>
                  <a:pt x="2707" y="214"/>
                </a:lnTo>
                <a:lnTo>
                  <a:pt x="2765" y="236"/>
                </a:lnTo>
                <a:lnTo>
                  <a:pt x="2819" y="259"/>
                </a:lnTo>
                <a:lnTo>
                  <a:pt x="2873" y="285"/>
                </a:lnTo>
                <a:lnTo>
                  <a:pt x="2923" y="312"/>
                </a:lnTo>
                <a:lnTo>
                  <a:pt x="2972" y="340"/>
                </a:lnTo>
                <a:lnTo>
                  <a:pt x="3020" y="370"/>
                </a:lnTo>
                <a:lnTo>
                  <a:pt x="3063" y="401"/>
                </a:lnTo>
                <a:lnTo>
                  <a:pt x="3106" y="433"/>
                </a:lnTo>
                <a:lnTo>
                  <a:pt x="3146" y="466"/>
                </a:lnTo>
                <a:lnTo>
                  <a:pt x="3183" y="502"/>
                </a:lnTo>
                <a:lnTo>
                  <a:pt x="3218" y="538"/>
                </a:lnTo>
                <a:lnTo>
                  <a:pt x="3250" y="574"/>
                </a:lnTo>
                <a:lnTo>
                  <a:pt x="3280" y="613"/>
                </a:lnTo>
                <a:lnTo>
                  <a:pt x="3307" y="652"/>
                </a:lnTo>
                <a:lnTo>
                  <a:pt x="3331" y="692"/>
                </a:lnTo>
                <a:lnTo>
                  <a:pt x="3352" y="733"/>
                </a:lnTo>
                <a:lnTo>
                  <a:pt x="3370" y="774"/>
                </a:lnTo>
                <a:lnTo>
                  <a:pt x="3378" y="795"/>
                </a:lnTo>
                <a:lnTo>
                  <a:pt x="3385" y="817"/>
                </a:lnTo>
                <a:lnTo>
                  <a:pt x="3391" y="837"/>
                </a:lnTo>
                <a:lnTo>
                  <a:pt x="3397" y="859"/>
                </a:lnTo>
                <a:lnTo>
                  <a:pt x="3401" y="880"/>
                </a:lnTo>
                <a:lnTo>
                  <a:pt x="3405" y="902"/>
                </a:lnTo>
                <a:lnTo>
                  <a:pt x="3409" y="923"/>
                </a:lnTo>
                <a:lnTo>
                  <a:pt x="3411" y="945"/>
                </a:lnTo>
                <a:lnTo>
                  <a:pt x="3413" y="967"/>
                </a:lnTo>
                <a:lnTo>
                  <a:pt x="3413" y="989"/>
                </a:lnTo>
                <a:lnTo>
                  <a:pt x="3413" y="1014"/>
                </a:lnTo>
                <a:lnTo>
                  <a:pt x="3410" y="1038"/>
                </a:lnTo>
                <a:lnTo>
                  <a:pt x="3405" y="1064"/>
                </a:lnTo>
                <a:lnTo>
                  <a:pt x="3400" y="1092"/>
                </a:lnTo>
                <a:lnTo>
                  <a:pt x="3392" y="1122"/>
                </a:lnTo>
                <a:lnTo>
                  <a:pt x="3382" y="1154"/>
                </a:lnTo>
                <a:lnTo>
                  <a:pt x="3371" y="1188"/>
                </a:lnTo>
                <a:lnTo>
                  <a:pt x="3358" y="1224"/>
                </a:lnTo>
                <a:lnTo>
                  <a:pt x="3328" y="1302"/>
                </a:lnTo>
                <a:lnTo>
                  <a:pt x="3291" y="1391"/>
                </a:lnTo>
                <a:lnTo>
                  <a:pt x="3201" y="1604"/>
                </a:lnTo>
                <a:lnTo>
                  <a:pt x="2900" y="2308"/>
                </a:lnTo>
                <a:lnTo>
                  <a:pt x="2924" y="2512"/>
                </a:lnTo>
                <a:lnTo>
                  <a:pt x="3438" y="1311"/>
                </a:lnTo>
                <a:lnTo>
                  <a:pt x="3454" y="1271"/>
                </a:lnTo>
                <a:lnTo>
                  <a:pt x="3469" y="1230"/>
                </a:lnTo>
                <a:lnTo>
                  <a:pt x="3482" y="1189"/>
                </a:lnTo>
                <a:lnTo>
                  <a:pt x="3494" y="1146"/>
                </a:lnTo>
                <a:lnTo>
                  <a:pt x="3504" y="1105"/>
                </a:lnTo>
                <a:lnTo>
                  <a:pt x="3510" y="1064"/>
                </a:lnTo>
                <a:lnTo>
                  <a:pt x="3516" y="1025"/>
                </a:lnTo>
                <a:lnTo>
                  <a:pt x="3516" y="1007"/>
                </a:lnTo>
                <a:lnTo>
                  <a:pt x="3516" y="989"/>
                </a:lnTo>
                <a:lnTo>
                  <a:pt x="3514" y="963"/>
                </a:lnTo>
                <a:lnTo>
                  <a:pt x="3513" y="938"/>
                </a:lnTo>
                <a:lnTo>
                  <a:pt x="3510" y="912"/>
                </a:lnTo>
                <a:lnTo>
                  <a:pt x="3507" y="886"/>
                </a:lnTo>
                <a:lnTo>
                  <a:pt x="3501" y="860"/>
                </a:lnTo>
                <a:lnTo>
                  <a:pt x="3495" y="835"/>
                </a:lnTo>
                <a:lnTo>
                  <a:pt x="3489" y="810"/>
                </a:lnTo>
                <a:lnTo>
                  <a:pt x="3481" y="786"/>
                </a:lnTo>
                <a:lnTo>
                  <a:pt x="3473" y="761"/>
                </a:lnTo>
                <a:lnTo>
                  <a:pt x="3464" y="737"/>
                </a:lnTo>
                <a:lnTo>
                  <a:pt x="3454" y="712"/>
                </a:lnTo>
                <a:lnTo>
                  <a:pt x="3443" y="689"/>
                </a:lnTo>
                <a:lnTo>
                  <a:pt x="3432" y="666"/>
                </a:lnTo>
                <a:lnTo>
                  <a:pt x="3419" y="643"/>
                </a:lnTo>
                <a:lnTo>
                  <a:pt x="3406" y="620"/>
                </a:lnTo>
                <a:lnTo>
                  <a:pt x="3392" y="598"/>
                </a:lnTo>
                <a:lnTo>
                  <a:pt x="3378" y="574"/>
                </a:lnTo>
                <a:lnTo>
                  <a:pt x="3362" y="553"/>
                </a:lnTo>
                <a:lnTo>
                  <a:pt x="3346" y="532"/>
                </a:lnTo>
                <a:lnTo>
                  <a:pt x="3329" y="510"/>
                </a:lnTo>
                <a:lnTo>
                  <a:pt x="3293" y="469"/>
                </a:lnTo>
                <a:lnTo>
                  <a:pt x="3254" y="429"/>
                </a:lnTo>
                <a:lnTo>
                  <a:pt x="3212" y="390"/>
                </a:lnTo>
                <a:lnTo>
                  <a:pt x="3168" y="353"/>
                </a:lnTo>
                <a:lnTo>
                  <a:pt x="3121" y="318"/>
                </a:lnTo>
                <a:lnTo>
                  <a:pt x="3072" y="283"/>
                </a:lnTo>
                <a:lnTo>
                  <a:pt x="3022" y="251"/>
                </a:lnTo>
                <a:lnTo>
                  <a:pt x="2968" y="220"/>
                </a:lnTo>
                <a:lnTo>
                  <a:pt x="2913" y="192"/>
                </a:lnTo>
                <a:lnTo>
                  <a:pt x="2856" y="165"/>
                </a:lnTo>
                <a:lnTo>
                  <a:pt x="2797" y="139"/>
                </a:lnTo>
                <a:lnTo>
                  <a:pt x="2735" y="116"/>
                </a:lnTo>
                <a:lnTo>
                  <a:pt x="2673" y="95"/>
                </a:lnTo>
                <a:lnTo>
                  <a:pt x="2609" y="76"/>
                </a:lnTo>
                <a:lnTo>
                  <a:pt x="2542" y="58"/>
                </a:lnTo>
                <a:lnTo>
                  <a:pt x="2475" y="44"/>
                </a:lnTo>
                <a:lnTo>
                  <a:pt x="2406" y="31"/>
                </a:lnTo>
                <a:lnTo>
                  <a:pt x="2337" y="19"/>
                </a:lnTo>
                <a:lnTo>
                  <a:pt x="2266" y="12"/>
                </a:lnTo>
                <a:lnTo>
                  <a:pt x="2194" y="5"/>
                </a:lnTo>
                <a:lnTo>
                  <a:pt x="2120" y="1"/>
                </a:lnTo>
                <a:lnTo>
                  <a:pt x="2047" y="0"/>
                </a:lnTo>
                <a:lnTo>
                  <a:pt x="1974" y="1"/>
                </a:lnTo>
                <a:lnTo>
                  <a:pt x="1900" y="5"/>
                </a:lnTo>
                <a:lnTo>
                  <a:pt x="1828" y="12"/>
                </a:lnTo>
                <a:lnTo>
                  <a:pt x="1757" y="19"/>
                </a:lnTo>
                <a:lnTo>
                  <a:pt x="1688" y="31"/>
                </a:lnTo>
                <a:lnTo>
                  <a:pt x="1618" y="44"/>
                </a:lnTo>
                <a:lnTo>
                  <a:pt x="1551" y="58"/>
                </a:lnTo>
                <a:lnTo>
                  <a:pt x="1484" y="76"/>
                </a:lnTo>
                <a:lnTo>
                  <a:pt x="1420" y="95"/>
                </a:lnTo>
                <a:lnTo>
                  <a:pt x="1357" y="116"/>
                </a:lnTo>
                <a:lnTo>
                  <a:pt x="1295" y="139"/>
                </a:lnTo>
                <a:lnTo>
                  <a:pt x="1235" y="165"/>
                </a:lnTo>
                <a:lnTo>
                  <a:pt x="1177" y="192"/>
                </a:lnTo>
                <a:lnTo>
                  <a:pt x="1122" y="220"/>
                </a:lnTo>
                <a:lnTo>
                  <a:pt x="1068" y="251"/>
                </a:lnTo>
                <a:lnTo>
                  <a:pt x="1016" y="283"/>
                </a:lnTo>
                <a:lnTo>
                  <a:pt x="967" y="318"/>
                </a:lnTo>
                <a:lnTo>
                  <a:pt x="921" y="353"/>
                </a:lnTo>
                <a:lnTo>
                  <a:pt x="877" y="390"/>
                </a:lnTo>
                <a:lnTo>
                  <a:pt x="835" y="429"/>
                </a:lnTo>
                <a:lnTo>
                  <a:pt x="796" y="469"/>
                </a:lnTo>
                <a:lnTo>
                  <a:pt x="760" y="510"/>
                </a:lnTo>
                <a:lnTo>
                  <a:pt x="743" y="532"/>
                </a:lnTo>
                <a:lnTo>
                  <a:pt x="727" y="553"/>
                </a:lnTo>
                <a:lnTo>
                  <a:pt x="712" y="574"/>
                </a:lnTo>
                <a:lnTo>
                  <a:pt x="697" y="598"/>
                </a:lnTo>
                <a:lnTo>
                  <a:pt x="683" y="620"/>
                </a:lnTo>
                <a:lnTo>
                  <a:pt x="670" y="643"/>
                </a:lnTo>
                <a:lnTo>
                  <a:pt x="658" y="666"/>
                </a:lnTo>
                <a:lnTo>
                  <a:pt x="647" y="689"/>
                </a:lnTo>
                <a:lnTo>
                  <a:pt x="636" y="712"/>
                </a:lnTo>
                <a:lnTo>
                  <a:pt x="626" y="737"/>
                </a:lnTo>
                <a:lnTo>
                  <a:pt x="617" y="761"/>
                </a:lnTo>
                <a:lnTo>
                  <a:pt x="609" y="786"/>
                </a:lnTo>
                <a:lnTo>
                  <a:pt x="603" y="810"/>
                </a:lnTo>
                <a:lnTo>
                  <a:pt x="596" y="835"/>
                </a:lnTo>
                <a:lnTo>
                  <a:pt x="591" y="860"/>
                </a:lnTo>
                <a:lnTo>
                  <a:pt x="586" y="886"/>
                </a:lnTo>
                <a:lnTo>
                  <a:pt x="584" y="912"/>
                </a:lnTo>
                <a:lnTo>
                  <a:pt x="581" y="938"/>
                </a:lnTo>
                <a:lnTo>
                  <a:pt x="580" y="963"/>
                </a:lnTo>
                <a:lnTo>
                  <a:pt x="578" y="989"/>
                </a:lnTo>
                <a:lnTo>
                  <a:pt x="580" y="1033"/>
                </a:lnTo>
                <a:lnTo>
                  <a:pt x="585" y="1075"/>
                </a:lnTo>
                <a:lnTo>
                  <a:pt x="591" y="1117"/>
                </a:lnTo>
                <a:lnTo>
                  <a:pt x="600" y="1158"/>
                </a:lnTo>
                <a:lnTo>
                  <a:pt x="611" y="1199"/>
                </a:lnTo>
                <a:lnTo>
                  <a:pt x="625" y="1239"/>
                </a:lnTo>
                <a:lnTo>
                  <a:pt x="639" y="1279"/>
                </a:lnTo>
                <a:lnTo>
                  <a:pt x="656" y="1319"/>
                </a:lnTo>
                <a:lnTo>
                  <a:pt x="1171" y="2514"/>
                </a:lnTo>
                <a:close/>
                <a:moveTo>
                  <a:pt x="2229" y="2193"/>
                </a:moveTo>
                <a:lnTo>
                  <a:pt x="1327" y="1743"/>
                </a:lnTo>
                <a:lnTo>
                  <a:pt x="1232" y="1695"/>
                </a:lnTo>
                <a:lnTo>
                  <a:pt x="1186" y="1671"/>
                </a:lnTo>
                <a:lnTo>
                  <a:pt x="1141" y="1647"/>
                </a:lnTo>
                <a:lnTo>
                  <a:pt x="1098" y="1622"/>
                </a:lnTo>
                <a:lnTo>
                  <a:pt x="1056" y="1596"/>
                </a:lnTo>
                <a:lnTo>
                  <a:pt x="1018" y="1569"/>
                </a:lnTo>
                <a:lnTo>
                  <a:pt x="980" y="1540"/>
                </a:lnTo>
                <a:lnTo>
                  <a:pt x="1224" y="2088"/>
                </a:lnTo>
                <a:lnTo>
                  <a:pt x="1256" y="1824"/>
                </a:lnTo>
                <a:lnTo>
                  <a:pt x="2254" y="2321"/>
                </a:lnTo>
                <a:lnTo>
                  <a:pt x="2229" y="2193"/>
                </a:lnTo>
                <a:close/>
                <a:moveTo>
                  <a:pt x="2873" y="2087"/>
                </a:moveTo>
                <a:lnTo>
                  <a:pt x="3116" y="1539"/>
                </a:lnTo>
                <a:lnTo>
                  <a:pt x="3071" y="1573"/>
                </a:lnTo>
                <a:lnTo>
                  <a:pt x="3026" y="1604"/>
                </a:lnTo>
                <a:lnTo>
                  <a:pt x="2981" y="1632"/>
                </a:lnTo>
                <a:lnTo>
                  <a:pt x="2935" y="1659"/>
                </a:lnTo>
                <a:lnTo>
                  <a:pt x="2888" y="1683"/>
                </a:lnTo>
                <a:lnTo>
                  <a:pt x="2842" y="1707"/>
                </a:lnTo>
                <a:lnTo>
                  <a:pt x="2794" y="1728"/>
                </a:lnTo>
                <a:lnTo>
                  <a:pt x="2748" y="1748"/>
                </a:lnTo>
                <a:lnTo>
                  <a:pt x="2700" y="1766"/>
                </a:lnTo>
                <a:lnTo>
                  <a:pt x="2654" y="1781"/>
                </a:lnTo>
                <a:lnTo>
                  <a:pt x="2607" y="1795"/>
                </a:lnTo>
                <a:lnTo>
                  <a:pt x="2560" y="1810"/>
                </a:lnTo>
                <a:lnTo>
                  <a:pt x="2513" y="1821"/>
                </a:lnTo>
                <a:lnTo>
                  <a:pt x="2468" y="1832"/>
                </a:lnTo>
                <a:lnTo>
                  <a:pt x="2422" y="1841"/>
                </a:lnTo>
                <a:lnTo>
                  <a:pt x="2378" y="1848"/>
                </a:lnTo>
                <a:lnTo>
                  <a:pt x="2333" y="1855"/>
                </a:lnTo>
                <a:lnTo>
                  <a:pt x="2289" y="1861"/>
                </a:lnTo>
                <a:lnTo>
                  <a:pt x="2247" y="1865"/>
                </a:lnTo>
                <a:lnTo>
                  <a:pt x="2204" y="1869"/>
                </a:lnTo>
                <a:lnTo>
                  <a:pt x="2163" y="1871"/>
                </a:lnTo>
                <a:lnTo>
                  <a:pt x="2123" y="1874"/>
                </a:lnTo>
                <a:lnTo>
                  <a:pt x="2046" y="1875"/>
                </a:lnTo>
                <a:lnTo>
                  <a:pt x="1974" y="1874"/>
                </a:lnTo>
                <a:lnTo>
                  <a:pt x="1908" y="1871"/>
                </a:lnTo>
                <a:lnTo>
                  <a:pt x="1847" y="1866"/>
                </a:lnTo>
                <a:lnTo>
                  <a:pt x="1795" y="1861"/>
                </a:lnTo>
                <a:lnTo>
                  <a:pt x="2204" y="2066"/>
                </a:lnTo>
                <a:lnTo>
                  <a:pt x="2186" y="1977"/>
                </a:lnTo>
                <a:lnTo>
                  <a:pt x="2229" y="1974"/>
                </a:lnTo>
                <a:lnTo>
                  <a:pt x="2274" y="1971"/>
                </a:lnTo>
                <a:lnTo>
                  <a:pt x="2321" y="1964"/>
                </a:lnTo>
                <a:lnTo>
                  <a:pt x="2369" y="1956"/>
                </a:lnTo>
                <a:lnTo>
                  <a:pt x="2418" y="1949"/>
                </a:lnTo>
                <a:lnTo>
                  <a:pt x="2467" y="1938"/>
                </a:lnTo>
                <a:lnTo>
                  <a:pt x="2516" y="1928"/>
                </a:lnTo>
                <a:lnTo>
                  <a:pt x="2562" y="1917"/>
                </a:lnTo>
                <a:lnTo>
                  <a:pt x="2609" y="1905"/>
                </a:lnTo>
                <a:lnTo>
                  <a:pt x="2654" y="1893"/>
                </a:lnTo>
                <a:lnTo>
                  <a:pt x="2695" y="1880"/>
                </a:lnTo>
                <a:lnTo>
                  <a:pt x="2734" y="1868"/>
                </a:lnTo>
                <a:lnTo>
                  <a:pt x="2768" y="1856"/>
                </a:lnTo>
                <a:lnTo>
                  <a:pt x="2798" y="1843"/>
                </a:lnTo>
                <a:lnTo>
                  <a:pt x="2824" y="1832"/>
                </a:lnTo>
                <a:lnTo>
                  <a:pt x="2844" y="1821"/>
                </a:lnTo>
                <a:lnTo>
                  <a:pt x="2873" y="2087"/>
                </a:lnTo>
                <a:close/>
                <a:moveTo>
                  <a:pt x="3491" y="3274"/>
                </a:moveTo>
                <a:lnTo>
                  <a:pt x="3490" y="3349"/>
                </a:lnTo>
                <a:lnTo>
                  <a:pt x="3491" y="3380"/>
                </a:lnTo>
                <a:lnTo>
                  <a:pt x="3495" y="3409"/>
                </a:lnTo>
                <a:lnTo>
                  <a:pt x="3500" y="3439"/>
                </a:lnTo>
                <a:lnTo>
                  <a:pt x="3509" y="3467"/>
                </a:lnTo>
                <a:lnTo>
                  <a:pt x="3521" y="3494"/>
                </a:lnTo>
                <a:lnTo>
                  <a:pt x="3534" y="3520"/>
                </a:lnTo>
                <a:lnTo>
                  <a:pt x="3549" y="3543"/>
                </a:lnTo>
                <a:lnTo>
                  <a:pt x="3566" y="3566"/>
                </a:lnTo>
                <a:lnTo>
                  <a:pt x="3585" y="3587"/>
                </a:lnTo>
                <a:lnTo>
                  <a:pt x="3606" y="3605"/>
                </a:lnTo>
                <a:lnTo>
                  <a:pt x="3629" y="3621"/>
                </a:lnTo>
                <a:lnTo>
                  <a:pt x="3652" y="3635"/>
                </a:lnTo>
                <a:lnTo>
                  <a:pt x="3678" y="3645"/>
                </a:lnTo>
                <a:lnTo>
                  <a:pt x="3691" y="3650"/>
                </a:lnTo>
                <a:lnTo>
                  <a:pt x="3705" y="3653"/>
                </a:lnTo>
                <a:lnTo>
                  <a:pt x="3718" y="3657"/>
                </a:lnTo>
                <a:lnTo>
                  <a:pt x="3732" y="3659"/>
                </a:lnTo>
                <a:lnTo>
                  <a:pt x="3746" y="3660"/>
                </a:lnTo>
                <a:lnTo>
                  <a:pt x="3760" y="3660"/>
                </a:lnTo>
                <a:lnTo>
                  <a:pt x="3775" y="3660"/>
                </a:lnTo>
                <a:lnTo>
                  <a:pt x="3789" y="3659"/>
                </a:lnTo>
                <a:lnTo>
                  <a:pt x="3803" y="3658"/>
                </a:lnTo>
                <a:lnTo>
                  <a:pt x="3817" y="3655"/>
                </a:lnTo>
                <a:lnTo>
                  <a:pt x="3843" y="3649"/>
                </a:lnTo>
                <a:lnTo>
                  <a:pt x="3869" y="3639"/>
                </a:lnTo>
                <a:lnTo>
                  <a:pt x="3893" y="3626"/>
                </a:lnTo>
                <a:lnTo>
                  <a:pt x="3916" y="3612"/>
                </a:lnTo>
                <a:lnTo>
                  <a:pt x="3937" y="3594"/>
                </a:lnTo>
                <a:lnTo>
                  <a:pt x="3956" y="3574"/>
                </a:lnTo>
                <a:lnTo>
                  <a:pt x="3996" y="3552"/>
                </a:lnTo>
                <a:lnTo>
                  <a:pt x="4026" y="3534"/>
                </a:lnTo>
                <a:lnTo>
                  <a:pt x="4053" y="3516"/>
                </a:lnTo>
                <a:lnTo>
                  <a:pt x="4072" y="3510"/>
                </a:lnTo>
                <a:lnTo>
                  <a:pt x="4090" y="3501"/>
                </a:lnTo>
                <a:lnTo>
                  <a:pt x="4108" y="3490"/>
                </a:lnTo>
                <a:lnTo>
                  <a:pt x="4125" y="3478"/>
                </a:lnTo>
                <a:lnTo>
                  <a:pt x="4140" y="3462"/>
                </a:lnTo>
                <a:lnTo>
                  <a:pt x="4156" y="3445"/>
                </a:lnTo>
                <a:lnTo>
                  <a:pt x="4169" y="3427"/>
                </a:lnTo>
                <a:lnTo>
                  <a:pt x="4182" y="3407"/>
                </a:lnTo>
                <a:lnTo>
                  <a:pt x="4192" y="3386"/>
                </a:lnTo>
                <a:lnTo>
                  <a:pt x="4202" y="3364"/>
                </a:lnTo>
                <a:lnTo>
                  <a:pt x="4210" y="3341"/>
                </a:lnTo>
                <a:lnTo>
                  <a:pt x="4218" y="3317"/>
                </a:lnTo>
                <a:lnTo>
                  <a:pt x="4223" y="3293"/>
                </a:lnTo>
                <a:lnTo>
                  <a:pt x="4227" y="3268"/>
                </a:lnTo>
                <a:lnTo>
                  <a:pt x="4228" y="3243"/>
                </a:lnTo>
                <a:lnTo>
                  <a:pt x="4228" y="3219"/>
                </a:lnTo>
                <a:lnTo>
                  <a:pt x="4227" y="3193"/>
                </a:lnTo>
                <a:lnTo>
                  <a:pt x="4223" y="3168"/>
                </a:lnTo>
                <a:lnTo>
                  <a:pt x="4218" y="3145"/>
                </a:lnTo>
                <a:lnTo>
                  <a:pt x="4210" y="3122"/>
                </a:lnTo>
                <a:lnTo>
                  <a:pt x="4201" y="3099"/>
                </a:lnTo>
                <a:lnTo>
                  <a:pt x="4188" y="3078"/>
                </a:lnTo>
                <a:lnTo>
                  <a:pt x="4175" y="3058"/>
                </a:lnTo>
                <a:lnTo>
                  <a:pt x="4158" y="3038"/>
                </a:lnTo>
                <a:lnTo>
                  <a:pt x="4139" y="3022"/>
                </a:lnTo>
                <a:lnTo>
                  <a:pt x="4118" y="3006"/>
                </a:lnTo>
                <a:lnTo>
                  <a:pt x="4094" y="2992"/>
                </a:lnTo>
                <a:lnTo>
                  <a:pt x="4068" y="2980"/>
                </a:lnTo>
                <a:lnTo>
                  <a:pt x="4040" y="2971"/>
                </a:lnTo>
                <a:lnTo>
                  <a:pt x="4008" y="2965"/>
                </a:lnTo>
                <a:lnTo>
                  <a:pt x="3974" y="2960"/>
                </a:lnTo>
                <a:lnTo>
                  <a:pt x="3937" y="2959"/>
                </a:lnTo>
                <a:lnTo>
                  <a:pt x="3666" y="2957"/>
                </a:lnTo>
                <a:lnTo>
                  <a:pt x="3650" y="2959"/>
                </a:lnTo>
                <a:lnTo>
                  <a:pt x="3634" y="2962"/>
                </a:lnTo>
                <a:lnTo>
                  <a:pt x="3620" y="2968"/>
                </a:lnTo>
                <a:lnTo>
                  <a:pt x="3606" y="2974"/>
                </a:lnTo>
                <a:lnTo>
                  <a:pt x="3593" y="2983"/>
                </a:lnTo>
                <a:lnTo>
                  <a:pt x="3581" y="2993"/>
                </a:lnTo>
                <a:lnTo>
                  <a:pt x="3571" y="3005"/>
                </a:lnTo>
                <a:lnTo>
                  <a:pt x="3561" y="3019"/>
                </a:lnTo>
                <a:lnTo>
                  <a:pt x="3552" y="3033"/>
                </a:lnTo>
                <a:lnTo>
                  <a:pt x="3543" y="3050"/>
                </a:lnTo>
                <a:lnTo>
                  <a:pt x="3535" y="3067"/>
                </a:lnTo>
                <a:lnTo>
                  <a:pt x="3528" y="3085"/>
                </a:lnTo>
                <a:lnTo>
                  <a:pt x="3523" y="3104"/>
                </a:lnTo>
                <a:lnTo>
                  <a:pt x="3518" y="3125"/>
                </a:lnTo>
                <a:lnTo>
                  <a:pt x="3514" y="3145"/>
                </a:lnTo>
                <a:lnTo>
                  <a:pt x="3510" y="3167"/>
                </a:lnTo>
                <a:lnTo>
                  <a:pt x="3503" y="3193"/>
                </a:lnTo>
                <a:lnTo>
                  <a:pt x="3496" y="3219"/>
                </a:lnTo>
                <a:lnTo>
                  <a:pt x="3494" y="3246"/>
                </a:lnTo>
                <a:lnTo>
                  <a:pt x="3491" y="3274"/>
                </a:lnTo>
                <a:close/>
                <a:moveTo>
                  <a:pt x="3543" y="3275"/>
                </a:moveTo>
                <a:lnTo>
                  <a:pt x="3543" y="3275"/>
                </a:lnTo>
                <a:lnTo>
                  <a:pt x="3544" y="3259"/>
                </a:lnTo>
                <a:lnTo>
                  <a:pt x="3545" y="3242"/>
                </a:lnTo>
                <a:lnTo>
                  <a:pt x="3548" y="3226"/>
                </a:lnTo>
                <a:lnTo>
                  <a:pt x="3552" y="3211"/>
                </a:lnTo>
                <a:lnTo>
                  <a:pt x="3556" y="3196"/>
                </a:lnTo>
                <a:lnTo>
                  <a:pt x="3561" y="3181"/>
                </a:lnTo>
                <a:lnTo>
                  <a:pt x="3566" y="3167"/>
                </a:lnTo>
                <a:lnTo>
                  <a:pt x="3572" y="3153"/>
                </a:lnTo>
                <a:lnTo>
                  <a:pt x="3579" y="3140"/>
                </a:lnTo>
                <a:lnTo>
                  <a:pt x="3586" y="3127"/>
                </a:lnTo>
                <a:lnTo>
                  <a:pt x="3595" y="3116"/>
                </a:lnTo>
                <a:lnTo>
                  <a:pt x="3604" y="3104"/>
                </a:lnTo>
                <a:lnTo>
                  <a:pt x="3614" y="3094"/>
                </a:lnTo>
                <a:lnTo>
                  <a:pt x="3624" y="3083"/>
                </a:lnTo>
                <a:lnTo>
                  <a:pt x="3634" y="3074"/>
                </a:lnTo>
                <a:lnTo>
                  <a:pt x="3644" y="3065"/>
                </a:lnTo>
                <a:lnTo>
                  <a:pt x="3653" y="3091"/>
                </a:lnTo>
                <a:lnTo>
                  <a:pt x="3662" y="3117"/>
                </a:lnTo>
                <a:lnTo>
                  <a:pt x="3673" y="3143"/>
                </a:lnTo>
                <a:lnTo>
                  <a:pt x="3684" y="3167"/>
                </a:lnTo>
                <a:lnTo>
                  <a:pt x="3697" y="3192"/>
                </a:lnTo>
                <a:lnTo>
                  <a:pt x="3711" y="3215"/>
                </a:lnTo>
                <a:lnTo>
                  <a:pt x="3727" y="3238"/>
                </a:lnTo>
                <a:lnTo>
                  <a:pt x="3742" y="3260"/>
                </a:lnTo>
                <a:lnTo>
                  <a:pt x="3760" y="3282"/>
                </a:lnTo>
                <a:lnTo>
                  <a:pt x="3778" y="3302"/>
                </a:lnTo>
                <a:lnTo>
                  <a:pt x="3798" y="3323"/>
                </a:lnTo>
                <a:lnTo>
                  <a:pt x="3818" y="3341"/>
                </a:lnTo>
                <a:lnTo>
                  <a:pt x="3840" y="3359"/>
                </a:lnTo>
                <a:lnTo>
                  <a:pt x="3863" y="3377"/>
                </a:lnTo>
                <a:lnTo>
                  <a:pt x="3887" y="3393"/>
                </a:lnTo>
                <a:lnTo>
                  <a:pt x="3911" y="3408"/>
                </a:lnTo>
                <a:lnTo>
                  <a:pt x="3943" y="3425"/>
                </a:lnTo>
                <a:lnTo>
                  <a:pt x="3977" y="3439"/>
                </a:lnTo>
                <a:lnTo>
                  <a:pt x="3970" y="3458"/>
                </a:lnTo>
                <a:lnTo>
                  <a:pt x="3963" y="3476"/>
                </a:lnTo>
                <a:lnTo>
                  <a:pt x="3954" y="3493"/>
                </a:lnTo>
                <a:lnTo>
                  <a:pt x="3943" y="3508"/>
                </a:lnTo>
                <a:lnTo>
                  <a:pt x="3932" y="3524"/>
                </a:lnTo>
                <a:lnTo>
                  <a:pt x="3920" y="3538"/>
                </a:lnTo>
                <a:lnTo>
                  <a:pt x="3907" y="3551"/>
                </a:lnTo>
                <a:lnTo>
                  <a:pt x="3893" y="3563"/>
                </a:lnTo>
                <a:lnTo>
                  <a:pt x="3879" y="3574"/>
                </a:lnTo>
                <a:lnTo>
                  <a:pt x="3863" y="3583"/>
                </a:lnTo>
                <a:lnTo>
                  <a:pt x="3848" y="3591"/>
                </a:lnTo>
                <a:lnTo>
                  <a:pt x="3831" y="3597"/>
                </a:lnTo>
                <a:lnTo>
                  <a:pt x="3814" y="3603"/>
                </a:lnTo>
                <a:lnTo>
                  <a:pt x="3798" y="3606"/>
                </a:lnTo>
                <a:lnTo>
                  <a:pt x="3780" y="3609"/>
                </a:lnTo>
                <a:lnTo>
                  <a:pt x="3762" y="3609"/>
                </a:lnTo>
                <a:lnTo>
                  <a:pt x="3738" y="3608"/>
                </a:lnTo>
                <a:lnTo>
                  <a:pt x="3717" y="3604"/>
                </a:lnTo>
                <a:lnTo>
                  <a:pt x="3696" y="3597"/>
                </a:lnTo>
                <a:lnTo>
                  <a:pt x="3675" y="3588"/>
                </a:lnTo>
                <a:lnTo>
                  <a:pt x="3656" y="3577"/>
                </a:lnTo>
                <a:lnTo>
                  <a:pt x="3638" y="3564"/>
                </a:lnTo>
                <a:lnTo>
                  <a:pt x="3621" y="3550"/>
                </a:lnTo>
                <a:lnTo>
                  <a:pt x="3606" y="3533"/>
                </a:lnTo>
                <a:lnTo>
                  <a:pt x="3590" y="3514"/>
                </a:lnTo>
                <a:lnTo>
                  <a:pt x="3579" y="3494"/>
                </a:lnTo>
                <a:lnTo>
                  <a:pt x="3567" y="3474"/>
                </a:lnTo>
                <a:lnTo>
                  <a:pt x="3558" y="3451"/>
                </a:lnTo>
                <a:lnTo>
                  <a:pt x="3550" y="3426"/>
                </a:lnTo>
                <a:lnTo>
                  <a:pt x="3545" y="3402"/>
                </a:lnTo>
                <a:lnTo>
                  <a:pt x="3543" y="3376"/>
                </a:lnTo>
                <a:lnTo>
                  <a:pt x="3541" y="3349"/>
                </a:lnTo>
                <a:lnTo>
                  <a:pt x="3543" y="3275"/>
                </a:lnTo>
                <a:close/>
                <a:moveTo>
                  <a:pt x="2068" y="3140"/>
                </a:moveTo>
                <a:lnTo>
                  <a:pt x="2068" y="3140"/>
                </a:lnTo>
                <a:lnTo>
                  <a:pt x="2095" y="3139"/>
                </a:lnTo>
                <a:lnTo>
                  <a:pt x="2119" y="3134"/>
                </a:lnTo>
                <a:lnTo>
                  <a:pt x="2144" y="3127"/>
                </a:lnTo>
                <a:lnTo>
                  <a:pt x="2168" y="3118"/>
                </a:lnTo>
                <a:lnTo>
                  <a:pt x="2190" y="3107"/>
                </a:lnTo>
                <a:lnTo>
                  <a:pt x="2211" y="3094"/>
                </a:lnTo>
                <a:lnTo>
                  <a:pt x="2231" y="3078"/>
                </a:lnTo>
                <a:lnTo>
                  <a:pt x="2249" y="3060"/>
                </a:lnTo>
                <a:lnTo>
                  <a:pt x="2266" y="3041"/>
                </a:lnTo>
                <a:lnTo>
                  <a:pt x="2281" y="3020"/>
                </a:lnTo>
                <a:lnTo>
                  <a:pt x="2294" y="2997"/>
                </a:lnTo>
                <a:lnTo>
                  <a:pt x="2306" y="2974"/>
                </a:lnTo>
                <a:lnTo>
                  <a:pt x="2316" y="2950"/>
                </a:lnTo>
                <a:lnTo>
                  <a:pt x="2324" y="2924"/>
                </a:lnTo>
                <a:lnTo>
                  <a:pt x="2329" y="2897"/>
                </a:lnTo>
                <a:lnTo>
                  <a:pt x="2333" y="2868"/>
                </a:lnTo>
                <a:lnTo>
                  <a:pt x="2338" y="2857"/>
                </a:lnTo>
                <a:lnTo>
                  <a:pt x="2343" y="2845"/>
                </a:lnTo>
                <a:lnTo>
                  <a:pt x="2348" y="2834"/>
                </a:lnTo>
                <a:lnTo>
                  <a:pt x="2351" y="2821"/>
                </a:lnTo>
                <a:lnTo>
                  <a:pt x="2355" y="2808"/>
                </a:lnTo>
                <a:lnTo>
                  <a:pt x="2356" y="2795"/>
                </a:lnTo>
                <a:lnTo>
                  <a:pt x="2357" y="2781"/>
                </a:lnTo>
                <a:lnTo>
                  <a:pt x="2359" y="2765"/>
                </a:lnTo>
                <a:lnTo>
                  <a:pt x="2359" y="2629"/>
                </a:lnTo>
                <a:lnTo>
                  <a:pt x="2357" y="2603"/>
                </a:lnTo>
                <a:lnTo>
                  <a:pt x="2356" y="2577"/>
                </a:lnTo>
                <a:lnTo>
                  <a:pt x="2352" y="2554"/>
                </a:lnTo>
                <a:lnTo>
                  <a:pt x="2348" y="2531"/>
                </a:lnTo>
                <a:lnTo>
                  <a:pt x="2342" y="2510"/>
                </a:lnTo>
                <a:lnTo>
                  <a:pt x="2334" y="2491"/>
                </a:lnTo>
                <a:lnTo>
                  <a:pt x="2327" y="2473"/>
                </a:lnTo>
                <a:lnTo>
                  <a:pt x="2316" y="2457"/>
                </a:lnTo>
                <a:lnTo>
                  <a:pt x="2305" y="2443"/>
                </a:lnTo>
                <a:lnTo>
                  <a:pt x="2292" y="2432"/>
                </a:lnTo>
                <a:lnTo>
                  <a:pt x="2284" y="2428"/>
                </a:lnTo>
                <a:lnTo>
                  <a:pt x="2278" y="2424"/>
                </a:lnTo>
                <a:lnTo>
                  <a:pt x="2270" y="2420"/>
                </a:lnTo>
                <a:lnTo>
                  <a:pt x="2261" y="2418"/>
                </a:lnTo>
                <a:lnTo>
                  <a:pt x="2253" y="2416"/>
                </a:lnTo>
                <a:lnTo>
                  <a:pt x="2244" y="2415"/>
                </a:lnTo>
                <a:lnTo>
                  <a:pt x="2234" y="2415"/>
                </a:lnTo>
                <a:lnTo>
                  <a:pt x="2225" y="2415"/>
                </a:lnTo>
                <a:lnTo>
                  <a:pt x="2214" y="2416"/>
                </a:lnTo>
                <a:lnTo>
                  <a:pt x="2204" y="2419"/>
                </a:lnTo>
                <a:lnTo>
                  <a:pt x="2182" y="2427"/>
                </a:lnTo>
                <a:lnTo>
                  <a:pt x="2172" y="2416"/>
                </a:lnTo>
                <a:lnTo>
                  <a:pt x="2160" y="2407"/>
                </a:lnTo>
                <a:lnTo>
                  <a:pt x="2147" y="2400"/>
                </a:lnTo>
                <a:lnTo>
                  <a:pt x="2133" y="2393"/>
                </a:lnTo>
                <a:lnTo>
                  <a:pt x="2119" y="2388"/>
                </a:lnTo>
                <a:lnTo>
                  <a:pt x="2105" y="2384"/>
                </a:lnTo>
                <a:lnTo>
                  <a:pt x="2088" y="2382"/>
                </a:lnTo>
                <a:lnTo>
                  <a:pt x="2073" y="2379"/>
                </a:lnTo>
                <a:lnTo>
                  <a:pt x="2056" y="2379"/>
                </a:lnTo>
                <a:lnTo>
                  <a:pt x="2039" y="2379"/>
                </a:lnTo>
                <a:lnTo>
                  <a:pt x="2023" y="2380"/>
                </a:lnTo>
                <a:lnTo>
                  <a:pt x="2004" y="2382"/>
                </a:lnTo>
                <a:lnTo>
                  <a:pt x="1988" y="2385"/>
                </a:lnTo>
                <a:lnTo>
                  <a:pt x="1970" y="2388"/>
                </a:lnTo>
                <a:lnTo>
                  <a:pt x="1953" y="2393"/>
                </a:lnTo>
                <a:lnTo>
                  <a:pt x="1936" y="2398"/>
                </a:lnTo>
                <a:lnTo>
                  <a:pt x="1919" y="2405"/>
                </a:lnTo>
                <a:lnTo>
                  <a:pt x="1903" y="2411"/>
                </a:lnTo>
                <a:lnTo>
                  <a:pt x="1887" y="2419"/>
                </a:lnTo>
                <a:lnTo>
                  <a:pt x="1872" y="2427"/>
                </a:lnTo>
                <a:lnTo>
                  <a:pt x="1858" y="2436"/>
                </a:lnTo>
                <a:lnTo>
                  <a:pt x="1843" y="2445"/>
                </a:lnTo>
                <a:lnTo>
                  <a:pt x="1831" y="2454"/>
                </a:lnTo>
                <a:lnTo>
                  <a:pt x="1819" y="2464"/>
                </a:lnTo>
                <a:lnTo>
                  <a:pt x="1807" y="2474"/>
                </a:lnTo>
                <a:lnTo>
                  <a:pt x="1798" y="2485"/>
                </a:lnTo>
                <a:lnTo>
                  <a:pt x="1789" y="2495"/>
                </a:lnTo>
                <a:lnTo>
                  <a:pt x="1783" y="2506"/>
                </a:lnTo>
                <a:lnTo>
                  <a:pt x="1776" y="2518"/>
                </a:lnTo>
                <a:lnTo>
                  <a:pt x="1773" y="2530"/>
                </a:lnTo>
                <a:lnTo>
                  <a:pt x="1770" y="2541"/>
                </a:lnTo>
                <a:lnTo>
                  <a:pt x="1769" y="2553"/>
                </a:lnTo>
                <a:lnTo>
                  <a:pt x="1769" y="2765"/>
                </a:lnTo>
                <a:lnTo>
                  <a:pt x="1770" y="2783"/>
                </a:lnTo>
                <a:lnTo>
                  <a:pt x="1771" y="2799"/>
                </a:lnTo>
                <a:lnTo>
                  <a:pt x="1775" y="2816"/>
                </a:lnTo>
                <a:lnTo>
                  <a:pt x="1779" y="2830"/>
                </a:lnTo>
                <a:lnTo>
                  <a:pt x="1784" y="2844"/>
                </a:lnTo>
                <a:lnTo>
                  <a:pt x="1789" y="2858"/>
                </a:lnTo>
                <a:lnTo>
                  <a:pt x="1797" y="2871"/>
                </a:lnTo>
                <a:lnTo>
                  <a:pt x="1805" y="2884"/>
                </a:lnTo>
                <a:lnTo>
                  <a:pt x="1810" y="2910"/>
                </a:lnTo>
                <a:lnTo>
                  <a:pt x="1816" y="2935"/>
                </a:lnTo>
                <a:lnTo>
                  <a:pt x="1824" y="2960"/>
                </a:lnTo>
                <a:lnTo>
                  <a:pt x="1834" y="2984"/>
                </a:lnTo>
                <a:lnTo>
                  <a:pt x="1846" y="3006"/>
                </a:lnTo>
                <a:lnTo>
                  <a:pt x="1860" y="3027"/>
                </a:lnTo>
                <a:lnTo>
                  <a:pt x="1876" y="3047"/>
                </a:lnTo>
                <a:lnTo>
                  <a:pt x="1891" y="3065"/>
                </a:lnTo>
                <a:lnTo>
                  <a:pt x="1910" y="3082"/>
                </a:lnTo>
                <a:lnTo>
                  <a:pt x="1930" y="3096"/>
                </a:lnTo>
                <a:lnTo>
                  <a:pt x="1950" y="3109"/>
                </a:lnTo>
                <a:lnTo>
                  <a:pt x="1972" y="3120"/>
                </a:lnTo>
                <a:lnTo>
                  <a:pt x="1994" y="3129"/>
                </a:lnTo>
                <a:lnTo>
                  <a:pt x="2019" y="3135"/>
                </a:lnTo>
                <a:lnTo>
                  <a:pt x="2043" y="3139"/>
                </a:lnTo>
                <a:lnTo>
                  <a:pt x="2068" y="3140"/>
                </a:lnTo>
                <a:close/>
                <a:moveTo>
                  <a:pt x="1854" y="2773"/>
                </a:moveTo>
                <a:lnTo>
                  <a:pt x="1854" y="2770"/>
                </a:lnTo>
                <a:lnTo>
                  <a:pt x="1898" y="2765"/>
                </a:lnTo>
                <a:lnTo>
                  <a:pt x="1936" y="2759"/>
                </a:lnTo>
                <a:lnTo>
                  <a:pt x="1974" y="2752"/>
                </a:lnTo>
                <a:lnTo>
                  <a:pt x="2006" y="2743"/>
                </a:lnTo>
                <a:lnTo>
                  <a:pt x="2021" y="2738"/>
                </a:lnTo>
                <a:lnTo>
                  <a:pt x="2035" y="2732"/>
                </a:lnTo>
                <a:lnTo>
                  <a:pt x="2050" y="2725"/>
                </a:lnTo>
                <a:lnTo>
                  <a:pt x="2062" y="2718"/>
                </a:lnTo>
                <a:lnTo>
                  <a:pt x="2074" y="2709"/>
                </a:lnTo>
                <a:lnTo>
                  <a:pt x="2084" y="2700"/>
                </a:lnTo>
                <a:lnTo>
                  <a:pt x="2095" y="2689"/>
                </a:lnTo>
                <a:lnTo>
                  <a:pt x="2104" y="2678"/>
                </a:lnTo>
                <a:lnTo>
                  <a:pt x="2154" y="2550"/>
                </a:lnTo>
                <a:lnTo>
                  <a:pt x="2168" y="2558"/>
                </a:lnTo>
                <a:lnTo>
                  <a:pt x="2182" y="2567"/>
                </a:lnTo>
                <a:lnTo>
                  <a:pt x="2140" y="2678"/>
                </a:lnTo>
                <a:lnTo>
                  <a:pt x="2261" y="2667"/>
                </a:lnTo>
                <a:lnTo>
                  <a:pt x="2270" y="2692"/>
                </a:lnTo>
                <a:lnTo>
                  <a:pt x="2276" y="2718"/>
                </a:lnTo>
                <a:lnTo>
                  <a:pt x="2280" y="2745"/>
                </a:lnTo>
                <a:lnTo>
                  <a:pt x="2281" y="2773"/>
                </a:lnTo>
                <a:lnTo>
                  <a:pt x="2281" y="2844"/>
                </a:lnTo>
                <a:lnTo>
                  <a:pt x="2280" y="2870"/>
                </a:lnTo>
                <a:lnTo>
                  <a:pt x="2278" y="2894"/>
                </a:lnTo>
                <a:lnTo>
                  <a:pt x="2272" y="2917"/>
                </a:lnTo>
                <a:lnTo>
                  <a:pt x="2265" y="2940"/>
                </a:lnTo>
                <a:lnTo>
                  <a:pt x="2256" y="2962"/>
                </a:lnTo>
                <a:lnTo>
                  <a:pt x="2244" y="2982"/>
                </a:lnTo>
                <a:lnTo>
                  <a:pt x="2233" y="3001"/>
                </a:lnTo>
                <a:lnTo>
                  <a:pt x="2218" y="3018"/>
                </a:lnTo>
                <a:lnTo>
                  <a:pt x="2203" y="3033"/>
                </a:lnTo>
                <a:lnTo>
                  <a:pt x="2186" y="3047"/>
                </a:lnTo>
                <a:lnTo>
                  <a:pt x="2169" y="3059"/>
                </a:lnTo>
                <a:lnTo>
                  <a:pt x="2150" y="3069"/>
                </a:lnTo>
                <a:lnTo>
                  <a:pt x="2131" y="3077"/>
                </a:lnTo>
                <a:lnTo>
                  <a:pt x="2110" y="3083"/>
                </a:lnTo>
                <a:lnTo>
                  <a:pt x="2090" y="3087"/>
                </a:lnTo>
                <a:lnTo>
                  <a:pt x="2068" y="3089"/>
                </a:lnTo>
                <a:lnTo>
                  <a:pt x="2047" y="3087"/>
                </a:lnTo>
                <a:lnTo>
                  <a:pt x="2026" y="3083"/>
                </a:lnTo>
                <a:lnTo>
                  <a:pt x="2006" y="3077"/>
                </a:lnTo>
                <a:lnTo>
                  <a:pt x="1986" y="3069"/>
                </a:lnTo>
                <a:lnTo>
                  <a:pt x="1967" y="3059"/>
                </a:lnTo>
                <a:lnTo>
                  <a:pt x="1950" y="3047"/>
                </a:lnTo>
                <a:lnTo>
                  <a:pt x="1934" y="3033"/>
                </a:lnTo>
                <a:lnTo>
                  <a:pt x="1918" y="3018"/>
                </a:lnTo>
                <a:lnTo>
                  <a:pt x="1904" y="3001"/>
                </a:lnTo>
                <a:lnTo>
                  <a:pt x="1891" y="2982"/>
                </a:lnTo>
                <a:lnTo>
                  <a:pt x="1881" y="2962"/>
                </a:lnTo>
                <a:lnTo>
                  <a:pt x="1872" y="2940"/>
                </a:lnTo>
                <a:lnTo>
                  <a:pt x="1864" y="2917"/>
                </a:lnTo>
                <a:lnTo>
                  <a:pt x="1859" y="2894"/>
                </a:lnTo>
                <a:lnTo>
                  <a:pt x="1855" y="2870"/>
                </a:lnTo>
                <a:lnTo>
                  <a:pt x="1854" y="2844"/>
                </a:lnTo>
                <a:lnTo>
                  <a:pt x="1854" y="2773"/>
                </a:lnTo>
                <a:close/>
                <a:moveTo>
                  <a:pt x="103" y="3508"/>
                </a:moveTo>
                <a:lnTo>
                  <a:pt x="103" y="3508"/>
                </a:lnTo>
                <a:lnTo>
                  <a:pt x="108" y="3521"/>
                </a:lnTo>
                <a:lnTo>
                  <a:pt x="117" y="3532"/>
                </a:lnTo>
                <a:lnTo>
                  <a:pt x="128" y="3541"/>
                </a:lnTo>
                <a:lnTo>
                  <a:pt x="139" y="3548"/>
                </a:lnTo>
                <a:lnTo>
                  <a:pt x="152" y="3555"/>
                </a:lnTo>
                <a:lnTo>
                  <a:pt x="166" y="3559"/>
                </a:lnTo>
                <a:lnTo>
                  <a:pt x="182" y="3561"/>
                </a:lnTo>
                <a:lnTo>
                  <a:pt x="196" y="3560"/>
                </a:lnTo>
                <a:lnTo>
                  <a:pt x="201" y="3559"/>
                </a:lnTo>
                <a:lnTo>
                  <a:pt x="222" y="3581"/>
                </a:lnTo>
                <a:lnTo>
                  <a:pt x="233" y="3591"/>
                </a:lnTo>
                <a:lnTo>
                  <a:pt x="245" y="3601"/>
                </a:lnTo>
                <a:lnTo>
                  <a:pt x="256" y="3610"/>
                </a:lnTo>
                <a:lnTo>
                  <a:pt x="268" y="3619"/>
                </a:lnTo>
                <a:lnTo>
                  <a:pt x="281" y="3627"/>
                </a:lnTo>
                <a:lnTo>
                  <a:pt x="295" y="3633"/>
                </a:lnTo>
                <a:lnTo>
                  <a:pt x="308" y="3640"/>
                </a:lnTo>
                <a:lnTo>
                  <a:pt x="322" y="3645"/>
                </a:lnTo>
                <a:lnTo>
                  <a:pt x="336" y="3650"/>
                </a:lnTo>
                <a:lnTo>
                  <a:pt x="352" y="3654"/>
                </a:lnTo>
                <a:lnTo>
                  <a:pt x="366" y="3658"/>
                </a:lnTo>
                <a:lnTo>
                  <a:pt x="381" y="3659"/>
                </a:lnTo>
                <a:lnTo>
                  <a:pt x="397" y="3660"/>
                </a:lnTo>
                <a:lnTo>
                  <a:pt x="412" y="3662"/>
                </a:lnTo>
                <a:lnTo>
                  <a:pt x="428" y="3660"/>
                </a:lnTo>
                <a:lnTo>
                  <a:pt x="442" y="3659"/>
                </a:lnTo>
                <a:lnTo>
                  <a:pt x="457" y="3658"/>
                </a:lnTo>
                <a:lnTo>
                  <a:pt x="471" y="3655"/>
                </a:lnTo>
                <a:lnTo>
                  <a:pt x="486" y="3651"/>
                </a:lnTo>
                <a:lnTo>
                  <a:pt x="499" y="3646"/>
                </a:lnTo>
                <a:lnTo>
                  <a:pt x="513" y="3641"/>
                </a:lnTo>
                <a:lnTo>
                  <a:pt x="526" y="3636"/>
                </a:lnTo>
                <a:lnTo>
                  <a:pt x="551" y="3622"/>
                </a:lnTo>
                <a:lnTo>
                  <a:pt x="575" y="3606"/>
                </a:lnTo>
                <a:lnTo>
                  <a:pt x="596" y="3587"/>
                </a:lnTo>
                <a:lnTo>
                  <a:pt x="617" y="3566"/>
                </a:lnTo>
                <a:lnTo>
                  <a:pt x="635" y="3543"/>
                </a:lnTo>
                <a:lnTo>
                  <a:pt x="652" y="3519"/>
                </a:lnTo>
                <a:lnTo>
                  <a:pt x="666" y="3492"/>
                </a:lnTo>
                <a:lnTo>
                  <a:pt x="678" y="3463"/>
                </a:lnTo>
                <a:lnTo>
                  <a:pt x="688" y="3435"/>
                </a:lnTo>
                <a:lnTo>
                  <a:pt x="694" y="3404"/>
                </a:lnTo>
                <a:lnTo>
                  <a:pt x="700" y="3373"/>
                </a:lnTo>
                <a:lnTo>
                  <a:pt x="701" y="3340"/>
                </a:lnTo>
                <a:lnTo>
                  <a:pt x="701" y="3262"/>
                </a:lnTo>
                <a:lnTo>
                  <a:pt x="700" y="3246"/>
                </a:lnTo>
                <a:lnTo>
                  <a:pt x="698" y="3229"/>
                </a:lnTo>
                <a:lnTo>
                  <a:pt x="697" y="3212"/>
                </a:lnTo>
                <a:lnTo>
                  <a:pt x="694" y="3196"/>
                </a:lnTo>
                <a:lnTo>
                  <a:pt x="690" y="3179"/>
                </a:lnTo>
                <a:lnTo>
                  <a:pt x="687" y="3163"/>
                </a:lnTo>
                <a:lnTo>
                  <a:pt x="681" y="3148"/>
                </a:lnTo>
                <a:lnTo>
                  <a:pt x="675" y="3132"/>
                </a:lnTo>
                <a:lnTo>
                  <a:pt x="662" y="3103"/>
                </a:lnTo>
                <a:lnTo>
                  <a:pt x="647" y="3076"/>
                </a:lnTo>
                <a:lnTo>
                  <a:pt x="629" y="3050"/>
                </a:lnTo>
                <a:lnTo>
                  <a:pt x="618" y="3038"/>
                </a:lnTo>
                <a:lnTo>
                  <a:pt x="608" y="3027"/>
                </a:lnTo>
                <a:lnTo>
                  <a:pt x="618" y="3014"/>
                </a:lnTo>
                <a:lnTo>
                  <a:pt x="627" y="3000"/>
                </a:lnTo>
                <a:lnTo>
                  <a:pt x="635" y="2986"/>
                </a:lnTo>
                <a:lnTo>
                  <a:pt x="642" y="2971"/>
                </a:lnTo>
                <a:lnTo>
                  <a:pt x="647" y="2957"/>
                </a:lnTo>
                <a:lnTo>
                  <a:pt x="652" y="2943"/>
                </a:lnTo>
                <a:lnTo>
                  <a:pt x="654" y="2929"/>
                </a:lnTo>
                <a:lnTo>
                  <a:pt x="658" y="2915"/>
                </a:lnTo>
                <a:lnTo>
                  <a:pt x="660" y="2899"/>
                </a:lnTo>
                <a:lnTo>
                  <a:pt x="660" y="2885"/>
                </a:lnTo>
                <a:lnTo>
                  <a:pt x="644" y="2893"/>
                </a:lnTo>
                <a:lnTo>
                  <a:pt x="629" y="2899"/>
                </a:lnTo>
                <a:lnTo>
                  <a:pt x="612" y="2904"/>
                </a:lnTo>
                <a:lnTo>
                  <a:pt x="595" y="2908"/>
                </a:lnTo>
                <a:lnTo>
                  <a:pt x="578" y="2912"/>
                </a:lnTo>
                <a:lnTo>
                  <a:pt x="562" y="2913"/>
                </a:lnTo>
                <a:lnTo>
                  <a:pt x="544" y="2913"/>
                </a:lnTo>
                <a:lnTo>
                  <a:pt x="527" y="2913"/>
                </a:lnTo>
                <a:lnTo>
                  <a:pt x="527" y="2915"/>
                </a:lnTo>
                <a:lnTo>
                  <a:pt x="499" y="2907"/>
                </a:lnTo>
                <a:lnTo>
                  <a:pt x="471" y="2901"/>
                </a:lnTo>
                <a:lnTo>
                  <a:pt x="444" y="2897"/>
                </a:lnTo>
                <a:lnTo>
                  <a:pt x="417" y="2893"/>
                </a:lnTo>
                <a:lnTo>
                  <a:pt x="392" y="2892"/>
                </a:lnTo>
                <a:lnTo>
                  <a:pt x="366" y="2893"/>
                </a:lnTo>
                <a:lnTo>
                  <a:pt x="341" y="2894"/>
                </a:lnTo>
                <a:lnTo>
                  <a:pt x="318" y="2898"/>
                </a:lnTo>
                <a:lnTo>
                  <a:pt x="294" y="2903"/>
                </a:lnTo>
                <a:lnTo>
                  <a:pt x="272" y="2908"/>
                </a:lnTo>
                <a:lnTo>
                  <a:pt x="250" y="2916"/>
                </a:lnTo>
                <a:lnTo>
                  <a:pt x="229" y="2924"/>
                </a:lnTo>
                <a:lnTo>
                  <a:pt x="209" y="2934"/>
                </a:lnTo>
                <a:lnTo>
                  <a:pt x="189" y="2944"/>
                </a:lnTo>
                <a:lnTo>
                  <a:pt x="171" y="2956"/>
                </a:lnTo>
                <a:lnTo>
                  <a:pt x="153" y="2969"/>
                </a:lnTo>
                <a:lnTo>
                  <a:pt x="137" y="2982"/>
                </a:lnTo>
                <a:lnTo>
                  <a:pt x="122" y="2996"/>
                </a:lnTo>
                <a:lnTo>
                  <a:pt x="107" y="3010"/>
                </a:lnTo>
                <a:lnTo>
                  <a:pt x="94" y="3025"/>
                </a:lnTo>
                <a:lnTo>
                  <a:pt x="82" y="3041"/>
                </a:lnTo>
                <a:lnTo>
                  <a:pt x="72" y="3058"/>
                </a:lnTo>
                <a:lnTo>
                  <a:pt x="62" y="3074"/>
                </a:lnTo>
                <a:lnTo>
                  <a:pt x="54" y="3091"/>
                </a:lnTo>
                <a:lnTo>
                  <a:pt x="46" y="3108"/>
                </a:lnTo>
                <a:lnTo>
                  <a:pt x="41" y="3126"/>
                </a:lnTo>
                <a:lnTo>
                  <a:pt x="36" y="3143"/>
                </a:lnTo>
                <a:lnTo>
                  <a:pt x="33" y="3161"/>
                </a:lnTo>
                <a:lnTo>
                  <a:pt x="32" y="3179"/>
                </a:lnTo>
                <a:lnTo>
                  <a:pt x="32" y="3196"/>
                </a:lnTo>
                <a:lnTo>
                  <a:pt x="33" y="3214"/>
                </a:lnTo>
                <a:lnTo>
                  <a:pt x="37" y="3230"/>
                </a:lnTo>
                <a:lnTo>
                  <a:pt x="103" y="3508"/>
                </a:lnTo>
                <a:close/>
                <a:moveTo>
                  <a:pt x="223" y="3344"/>
                </a:moveTo>
                <a:lnTo>
                  <a:pt x="223" y="3344"/>
                </a:lnTo>
                <a:lnTo>
                  <a:pt x="225" y="3333"/>
                </a:lnTo>
                <a:lnTo>
                  <a:pt x="229" y="3323"/>
                </a:lnTo>
                <a:lnTo>
                  <a:pt x="234" y="3314"/>
                </a:lnTo>
                <a:lnTo>
                  <a:pt x="241" y="3306"/>
                </a:lnTo>
                <a:lnTo>
                  <a:pt x="249" y="3300"/>
                </a:lnTo>
                <a:lnTo>
                  <a:pt x="258" y="3293"/>
                </a:lnTo>
                <a:lnTo>
                  <a:pt x="268" y="3290"/>
                </a:lnTo>
                <a:lnTo>
                  <a:pt x="278" y="3286"/>
                </a:lnTo>
                <a:lnTo>
                  <a:pt x="290" y="3286"/>
                </a:lnTo>
                <a:lnTo>
                  <a:pt x="300" y="3286"/>
                </a:lnTo>
                <a:lnTo>
                  <a:pt x="310" y="3288"/>
                </a:lnTo>
                <a:lnTo>
                  <a:pt x="321" y="3292"/>
                </a:lnTo>
                <a:lnTo>
                  <a:pt x="330" y="3299"/>
                </a:lnTo>
                <a:lnTo>
                  <a:pt x="338" y="3305"/>
                </a:lnTo>
                <a:lnTo>
                  <a:pt x="345" y="3313"/>
                </a:lnTo>
                <a:lnTo>
                  <a:pt x="350" y="3322"/>
                </a:lnTo>
                <a:lnTo>
                  <a:pt x="362" y="3315"/>
                </a:lnTo>
                <a:lnTo>
                  <a:pt x="374" y="3309"/>
                </a:lnTo>
                <a:lnTo>
                  <a:pt x="386" y="3300"/>
                </a:lnTo>
                <a:lnTo>
                  <a:pt x="398" y="3291"/>
                </a:lnTo>
                <a:lnTo>
                  <a:pt x="410" y="3281"/>
                </a:lnTo>
                <a:lnTo>
                  <a:pt x="423" y="3269"/>
                </a:lnTo>
                <a:lnTo>
                  <a:pt x="434" y="3256"/>
                </a:lnTo>
                <a:lnTo>
                  <a:pt x="447" y="3242"/>
                </a:lnTo>
                <a:lnTo>
                  <a:pt x="459" y="3226"/>
                </a:lnTo>
                <a:lnTo>
                  <a:pt x="471" y="3210"/>
                </a:lnTo>
                <a:lnTo>
                  <a:pt x="483" y="3192"/>
                </a:lnTo>
                <a:lnTo>
                  <a:pt x="496" y="3172"/>
                </a:lnTo>
                <a:lnTo>
                  <a:pt x="519" y="3130"/>
                </a:lnTo>
                <a:lnTo>
                  <a:pt x="544" y="3081"/>
                </a:lnTo>
                <a:lnTo>
                  <a:pt x="558" y="3073"/>
                </a:lnTo>
                <a:lnTo>
                  <a:pt x="571" y="3063"/>
                </a:lnTo>
                <a:lnTo>
                  <a:pt x="589" y="3082"/>
                </a:lnTo>
                <a:lnTo>
                  <a:pt x="603" y="3104"/>
                </a:lnTo>
                <a:lnTo>
                  <a:pt x="617" y="3126"/>
                </a:lnTo>
                <a:lnTo>
                  <a:pt x="627" y="3150"/>
                </a:lnTo>
                <a:lnTo>
                  <a:pt x="636" y="3177"/>
                </a:lnTo>
                <a:lnTo>
                  <a:pt x="643" y="3205"/>
                </a:lnTo>
                <a:lnTo>
                  <a:pt x="648" y="3233"/>
                </a:lnTo>
                <a:lnTo>
                  <a:pt x="649" y="3262"/>
                </a:lnTo>
                <a:lnTo>
                  <a:pt x="649" y="3340"/>
                </a:lnTo>
                <a:lnTo>
                  <a:pt x="648" y="3368"/>
                </a:lnTo>
                <a:lnTo>
                  <a:pt x="644" y="3395"/>
                </a:lnTo>
                <a:lnTo>
                  <a:pt x="638" y="3422"/>
                </a:lnTo>
                <a:lnTo>
                  <a:pt x="630" y="3447"/>
                </a:lnTo>
                <a:lnTo>
                  <a:pt x="620" y="3470"/>
                </a:lnTo>
                <a:lnTo>
                  <a:pt x="608" y="3492"/>
                </a:lnTo>
                <a:lnTo>
                  <a:pt x="594" y="3514"/>
                </a:lnTo>
                <a:lnTo>
                  <a:pt x="578" y="3532"/>
                </a:lnTo>
                <a:lnTo>
                  <a:pt x="562" y="3550"/>
                </a:lnTo>
                <a:lnTo>
                  <a:pt x="544" y="3565"/>
                </a:lnTo>
                <a:lnTo>
                  <a:pt x="524" y="3578"/>
                </a:lnTo>
                <a:lnTo>
                  <a:pt x="504" y="3590"/>
                </a:lnTo>
                <a:lnTo>
                  <a:pt x="482" y="3599"/>
                </a:lnTo>
                <a:lnTo>
                  <a:pt x="460" y="3605"/>
                </a:lnTo>
                <a:lnTo>
                  <a:pt x="437" y="3609"/>
                </a:lnTo>
                <a:lnTo>
                  <a:pt x="412" y="3610"/>
                </a:lnTo>
                <a:lnTo>
                  <a:pt x="398" y="3609"/>
                </a:lnTo>
                <a:lnTo>
                  <a:pt x="384" y="3608"/>
                </a:lnTo>
                <a:lnTo>
                  <a:pt x="371" y="3605"/>
                </a:lnTo>
                <a:lnTo>
                  <a:pt x="357" y="3603"/>
                </a:lnTo>
                <a:lnTo>
                  <a:pt x="344" y="3599"/>
                </a:lnTo>
                <a:lnTo>
                  <a:pt x="331" y="3594"/>
                </a:lnTo>
                <a:lnTo>
                  <a:pt x="318" y="3587"/>
                </a:lnTo>
                <a:lnTo>
                  <a:pt x="305" y="3581"/>
                </a:lnTo>
                <a:lnTo>
                  <a:pt x="294" y="3573"/>
                </a:lnTo>
                <a:lnTo>
                  <a:pt x="282" y="3565"/>
                </a:lnTo>
                <a:lnTo>
                  <a:pt x="271" y="3556"/>
                </a:lnTo>
                <a:lnTo>
                  <a:pt x="260" y="3546"/>
                </a:lnTo>
                <a:lnTo>
                  <a:pt x="250" y="3536"/>
                </a:lnTo>
                <a:lnTo>
                  <a:pt x="241" y="3525"/>
                </a:lnTo>
                <a:lnTo>
                  <a:pt x="232" y="3514"/>
                </a:lnTo>
                <a:lnTo>
                  <a:pt x="223" y="3502"/>
                </a:lnTo>
                <a:lnTo>
                  <a:pt x="220" y="3485"/>
                </a:lnTo>
                <a:lnTo>
                  <a:pt x="218" y="3469"/>
                </a:lnTo>
                <a:lnTo>
                  <a:pt x="216" y="3452"/>
                </a:lnTo>
                <a:lnTo>
                  <a:pt x="216" y="3433"/>
                </a:lnTo>
                <a:lnTo>
                  <a:pt x="216" y="3412"/>
                </a:lnTo>
                <a:lnTo>
                  <a:pt x="218" y="3391"/>
                </a:lnTo>
                <a:lnTo>
                  <a:pt x="223" y="3344"/>
                </a:lnTo>
                <a:close/>
                <a:moveTo>
                  <a:pt x="2869" y="3547"/>
                </a:moveTo>
                <a:lnTo>
                  <a:pt x="2869" y="3547"/>
                </a:lnTo>
                <a:lnTo>
                  <a:pt x="2865" y="3528"/>
                </a:lnTo>
                <a:lnTo>
                  <a:pt x="2861" y="3511"/>
                </a:lnTo>
                <a:lnTo>
                  <a:pt x="2855" y="3496"/>
                </a:lnTo>
                <a:lnTo>
                  <a:pt x="2848" y="3480"/>
                </a:lnTo>
                <a:lnTo>
                  <a:pt x="2839" y="3467"/>
                </a:lnTo>
                <a:lnTo>
                  <a:pt x="2830" y="3454"/>
                </a:lnTo>
                <a:lnTo>
                  <a:pt x="2820" y="3444"/>
                </a:lnTo>
                <a:lnTo>
                  <a:pt x="2808" y="3434"/>
                </a:lnTo>
                <a:lnTo>
                  <a:pt x="2797" y="3423"/>
                </a:lnTo>
                <a:lnTo>
                  <a:pt x="2783" y="3414"/>
                </a:lnTo>
                <a:lnTo>
                  <a:pt x="2768" y="3407"/>
                </a:lnTo>
                <a:lnTo>
                  <a:pt x="2753" y="3398"/>
                </a:lnTo>
                <a:lnTo>
                  <a:pt x="2721" y="3384"/>
                </a:lnTo>
                <a:lnTo>
                  <a:pt x="2685" y="3368"/>
                </a:lnTo>
                <a:lnTo>
                  <a:pt x="2300" y="3212"/>
                </a:lnTo>
                <a:lnTo>
                  <a:pt x="2186" y="3881"/>
                </a:lnTo>
                <a:lnTo>
                  <a:pt x="2131" y="3332"/>
                </a:lnTo>
                <a:lnTo>
                  <a:pt x="2144" y="3324"/>
                </a:lnTo>
                <a:lnTo>
                  <a:pt x="2154" y="3315"/>
                </a:lnTo>
                <a:lnTo>
                  <a:pt x="2164" y="3305"/>
                </a:lnTo>
                <a:lnTo>
                  <a:pt x="2172" y="3295"/>
                </a:lnTo>
                <a:lnTo>
                  <a:pt x="2123" y="3247"/>
                </a:lnTo>
                <a:lnTo>
                  <a:pt x="2081" y="3207"/>
                </a:lnTo>
                <a:lnTo>
                  <a:pt x="2038" y="3247"/>
                </a:lnTo>
                <a:lnTo>
                  <a:pt x="1988" y="3295"/>
                </a:lnTo>
                <a:lnTo>
                  <a:pt x="1997" y="3305"/>
                </a:lnTo>
                <a:lnTo>
                  <a:pt x="2006" y="3315"/>
                </a:lnTo>
                <a:lnTo>
                  <a:pt x="2017" y="3324"/>
                </a:lnTo>
                <a:lnTo>
                  <a:pt x="2029" y="3332"/>
                </a:lnTo>
                <a:lnTo>
                  <a:pt x="1975" y="3881"/>
                </a:lnTo>
                <a:lnTo>
                  <a:pt x="1862" y="3212"/>
                </a:lnTo>
                <a:lnTo>
                  <a:pt x="1475" y="3368"/>
                </a:lnTo>
                <a:lnTo>
                  <a:pt x="1439" y="3384"/>
                </a:lnTo>
                <a:lnTo>
                  <a:pt x="1407" y="3398"/>
                </a:lnTo>
                <a:lnTo>
                  <a:pt x="1391" y="3407"/>
                </a:lnTo>
                <a:lnTo>
                  <a:pt x="1377" y="3414"/>
                </a:lnTo>
                <a:lnTo>
                  <a:pt x="1364" y="3423"/>
                </a:lnTo>
                <a:lnTo>
                  <a:pt x="1351" y="3434"/>
                </a:lnTo>
                <a:lnTo>
                  <a:pt x="1340" y="3444"/>
                </a:lnTo>
                <a:lnTo>
                  <a:pt x="1329" y="3454"/>
                </a:lnTo>
                <a:lnTo>
                  <a:pt x="1320" y="3467"/>
                </a:lnTo>
                <a:lnTo>
                  <a:pt x="1313" y="3480"/>
                </a:lnTo>
                <a:lnTo>
                  <a:pt x="1305" y="3496"/>
                </a:lnTo>
                <a:lnTo>
                  <a:pt x="1300" y="3511"/>
                </a:lnTo>
                <a:lnTo>
                  <a:pt x="1295" y="3528"/>
                </a:lnTo>
                <a:lnTo>
                  <a:pt x="1292" y="3547"/>
                </a:lnTo>
                <a:lnTo>
                  <a:pt x="1214" y="4142"/>
                </a:lnTo>
                <a:lnTo>
                  <a:pt x="1273" y="4124"/>
                </a:lnTo>
                <a:lnTo>
                  <a:pt x="1332" y="4109"/>
                </a:lnTo>
                <a:lnTo>
                  <a:pt x="1391" y="4093"/>
                </a:lnTo>
                <a:lnTo>
                  <a:pt x="1451" y="4080"/>
                </a:lnTo>
                <a:lnTo>
                  <a:pt x="1510" y="4067"/>
                </a:lnTo>
                <a:lnTo>
                  <a:pt x="1568" y="4057"/>
                </a:lnTo>
                <a:lnTo>
                  <a:pt x="1626" y="4047"/>
                </a:lnTo>
                <a:lnTo>
                  <a:pt x="1684" y="4039"/>
                </a:lnTo>
                <a:lnTo>
                  <a:pt x="1740" y="4031"/>
                </a:lnTo>
                <a:lnTo>
                  <a:pt x="1796" y="4025"/>
                </a:lnTo>
                <a:lnTo>
                  <a:pt x="1850" y="4020"/>
                </a:lnTo>
                <a:lnTo>
                  <a:pt x="1904" y="4016"/>
                </a:lnTo>
                <a:lnTo>
                  <a:pt x="1956" y="4013"/>
                </a:lnTo>
                <a:lnTo>
                  <a:pt x="2006" y="4011"/>
                </a:lnTo>
                <a:lnTo>
                  <a:pt x="2055" y="4010"/>
                </a:lnTo>
                <a:lnTo>
                  <a:pt x="2102" y="4008"/>
                </a:lnTo>
                <a:lnTo>
                  <a:pt x="2147" y="4010"/>
                </a:lnTo>
                <a:lnTo>
                  <a:pt x="2194" y="4011"/>
                </a:lnTo>
                <a:lnTo>
                  <a:pt x="2242" y="4012"/>
                </a:lnTo>
                <a:lnTo>
                  <a:pt x="2292" y="4015"/>
                </a:lnTo>
                <a:lnTo>
                  <a:pt x="2342" y="4019"/>
                </a:lnTo>
                <a:lnTo>
                  <a:pt x="2394" y="4024"/>
                </a:lnTo>
                <a:lnTo>
                  <a:pt x="2446" y="4029"/>
                </a:lnTo>
                <a:lnTo>
                  <a:pt x="2500" y="4035"/>
                </a:lnTo>
                <a:lnTo>
                  <a:pt x="2555" y="4043"/>
                </a:lnTo>
                <a:lnTo>
                  <a:pt x="2610" y="4052"/>
                </a:lnTo>
                <a:lnTo>
                  <a:pt x="2665" y="4062"/>
                </a:lnTo>
                <a:lnTo>
                  <a:pt x="2721" y="4073"/>
                </a:lnTo>
                <a:lnTo>
                  <a:pt x="2777" y="4084"/>
                </a:lnTo>
                <a:lnTo>
                  <a:pt x="2833" y="4098"/>
                </a:lnTo>
                <a:lnTo>
                  <a:pt x="2890" y="4113"/>
                </a:lnTo>
                <a:lnTo>
                  <a:pt x="2945" y="4128"/>
                </a:lnTo>
                <a:lnTo>
                  <a:pt x="2869" y="3547"/>
                </a:lnTo>
                <a:close/>
                <a:moveTo>
                  <a:pt x="3890" y="3788"/>
                </a:moveTo>
                <a:lnTo>
                  <a:pt x="3644" y="3788"/>
                </a:lnTo>
                <a:lnTo>
                  <a:pt x="3614" y="3789"/>
                </a:lnTo>
                <a:lnTo>
                  <a:pt x="3598" y="3791"/>
                </a:lnTo>
                <a:lnTo>
                  <a:pt x="3581" y="3793"/>
                </a:lnTo>
                <a:lnTo>
                  <a:pt x="3565" y="3797"/>
                </a:lnTo>
                <a:lnTo>
                  <a:pt x="3548" y="3801"/>
                </a:lnTo>
                <a:lnTo>
                  <a:pt x="3531" y="3807"/>
                </a:lnTo>
                <a:lnTo>
                  <a:pt x="3514" y="3815"/>
                </a:lnTo>
                <a:lnTo>
                  <a:pt x="3498" y="3824"/>
                </a:lnTo>
                <a:lnTo>
                  <a:pt x="3482" y="3836"/>
                </a:lnTo>
                <a:lnTo>
                  <a:pt x="3467" y="3849"/>
                </a:lnTo>
                <a:lnTo>
                  <a:pt x="3452" y="3864"/>
                </a:lnTo>
                <a:lnTo>
                  <a:pt x="3440" y="3881"/>
                </a:lnTo>
                <a:lnTo>
                  <a:pt x="3427" y="3901"/>
                </a:lnTo>
                <a:lnTo>
                  <a:pt x="3415" y="3925"/>
                </a:lnTo>
                <a:lnTo>
                  <a:pt x="3406" y="3949"/>
                </a:lnTo>
                <a:lnTo>
                  <a:pt x="3276" y="4337"/>
                </a:lnTo>
                <a:lnTo>
                  <a:pt x="2801" y="4402"/>
                </a:lnTo>
                <a:lnTo>
                  <a:pt x="2801" y="4507"/>
                </a:lnTo>
                <a:lnTo>
                  <a:pt x="3353" y="4429"/>
                </a:lnTo>
                <a:lnTo>
                  <a:pt x="3504" y="3982"/>
                </a:lnTo>
                <a:lnTo>
                  <a:pt x="3509" y="3968"/>
                </a:lnTo>
                <a:lnTo>
                  <a:pt x="3514" y="3955"/>
                </a:lnTo>
                <a:lnTo>
                  <a:pt x="3521" y="3944"/>
                </a:lnTo>
                <a:lnTo>
                  <a:pt x="3528" y="3934"/>
                </a:lnTo>
                <a:lnTo>
                  <a:pt x="3536" y="3926"/>
                </a:lnTo>
                <a:lnTo>
                  <a:pt x="3544" y="3918"/>
                </a:lnTo>
                <a:lnTo>
                  <a:pt x="3553" y="3912"/>
                </a:lnTo>
                <a:lnTo>
                  <a:pt x="3562" y="3906"/>
                </a:lnTo>
                <a:lnTo>
                  <a:pt x="3571" y="3903"/>
                </a:lnTo>
                <a:lnTo>
                  <a:pt x="3580" y="3899"/>
                </a:lnTo>
                <a:lnTo>
                  <a:pt x="3601" y="3894"/>
                </a:lnTo>
                <a:lnTo>
                  <a:pt x="3623" y="3891"/>
                </a:lnTo>
                <a:lnTo>
                  <a:pt x="3644" y="3891"/>
                </a:lnTo>
                <a:lnTo>
                  <a:pt x="3890" y="3891"/>
                </a:lnTo>
                <a:lnTo>
                  <a:pt x="3905" y="3891"/>
                </a:lnTo>
                <a:lnTo>
                  <a:pt x="3918" y="3892"/>
                </a:lnTo>
                <a:lnTo>
                  <a:pt x="3929" y="3894"/>
                </a:lnTo>
                <a:lnTo>
                  <a:pt x="3939" y="3896"/>
                </a:lnTo>
                <a:lnTo>
                  <a:pt x="3948" y="3900"/>
                </a:lnTo>
                <a:lnTo>
                  <a:pt x="3957" y="3905"/>
                </a:lnTo>
                <a:lnTo>
                  <a:pt x="3966" y="3912"/>
                </a:lnTo>
                <a:lnTo>
                  <a:pt x="3973" y="3918"/>
                </a:lnTo>
                <a:lnTo>
                  <a:pt x="3981" y="3926"/>
                </a:lnTo>
                <a:lnTo>
                  <a:pt x="3986" y="3936"/>
                </a:lnTo>
                <a:lnTo>
                  <a:pt x="3991" y="3946"/>
                </a:lnTo>
                <a:lnTo>
                  <a:pt x="3996" y="3959"/>
                </a:lnTo>
                <a:lnTo>
                  <a:pt x="4000" y="3973"/>
                </a:lnTo>
                <a:lnTo>
                  <a:pt x="4003" y="3989"/>
                </a:lnTo>
                <a:lnTo>
                  <a:pt x="4005" y="4007"/>
                </a:lnTo>
                <a:lnTo>
                  <a:pt x="4008" y="4025"/>
                </a:lnTo>
                <a:lnTo>
                  <a:pt x="4063" y="4628"/>
                </a:lnTo>
                <a:lnTo>
                  <a:pt x="4166" y="4619"/>
                </a:lnTo>
                <a:lnTo>
                  <a:pt x="4109" y="4016"/>
                </a:lnTo>
                <a:lnTo>
                  <a:pt x="4107" y="3990"/>
                </a:lnTo>
                <a:lnTo>
                  <a:pt x="4103" y="3966"/>
                </a:lnTo>
                <a:lnTo>
                  <a:pt x="4098" y="3943"/>
                </a:lnTo>
                <a:lnTo>
                  <a:pt x="4091" y="3921"/>
                </a:lnTo>
                <a:lnTo>
                  <a:pt x="4082" y="3901"/>
                </a:lnTo>
                <a:lnTo>
                  <a:pt x="4073" y="3882"/>
                </a:lnTo>
                <a:lnTo>
                  <a:pt x="4063" y="3865"/>
                </a:lnTo>
                <a:lnTo>
                  <a:pt x="4050" y="3850"/>
                </a:lnTo>
                <a:lnTo>
                  <a:pt x="4036" y="3836"/>
                </a:lnTo>
                <a:lnTo>
                  <a:pt x="4021" y="3823"/>
                </a:lnTo>
                <a:lnTo>
                  <a:pt x="4004" y="3812"/>
                </a:lnTo>
                <a:lnTo>
                  <a:pt x="3985" y="3803"/>
                </a:lnTo>
                <a:lnTo>
                  <a:pt x="3964" y="3797"/>
                </a:lnTo>
                <a:lnTo>
                  <a:pt x="3942" y="3792"/>
                </a:lnTo>
                <a:lnTo>
                  <a:pt x="3918" y="3789"/>
                </a:lnTo>
                <a:lnTo>
                  <a:pt x="3890" y="3788"/>
                </a:lnTo>
                <a:close/>
                <a:moveTo>
                  <a:pt x="3561" y="4711"/>
                </a:moveTo>
                <a:lnTo>
                  <a:pt x="2801" y="4711"/>
                </a:lnTo>
                <a:lnTo>
                  <a:pt x="2801" y="4763"/>
                </a:lnTo>
                <a:lnTo>
                  <a:pt x="3594" y="4763"/>
                </a:lnTo>
                <a:lnTo>
                  <a:pt x="3807" y="4279"/>
                </a:lnTo>
                <a:lnTo>
                  <a:pt x="3760" y="4258"/>
                </a:lnTo>
                <a:lnTo>
                  <a:pt x="3561" y="4711"/>
                </a:lnTo>
                <a:close/>
                <a:moveTo>
                  <a:pt x="406" y="4258"/>
                </a:moveTo>
                <a:lnTo>
                  <a:pt x="358" y="4279"/>
                </a:lnTo>
                <a:lnTo>
                  <a:pt x="571" y="4763"/>
                </a:lnTo>
                <a:lnTo>
                  <a:pt x="1364" y="4763"/>
                </a:lnTo>
                <a:lnTo>
                  <a:pt x="1364" y="4711"/>
                </a:lnTo>
                <a:lnTo>
                  <a:pt x="604" y="4711"/>
                </a:lnTo>
                <a:lnTo>
                  <a:pt x="406" y="4258"/>
                </a:lnTo>
                <a:close/>
                <a:moveTo>
                  <a:pt x="760" y="3949"/>
                </a:moveTo>
                <a:lnTo>
                  <a:pt x="760" y="3949"/>
                </a:lnTo>
                <a:lnTo>
                  <a:pt x="750" y="3925"/>
                </a:lnTo>
                <a:lnTo>
                  <a:pt x="738" y="3901"/>
                </a:lnTo>
                <a:lnTo>
                  <a:pt x="727" y="3881"/>
                </a:lnTo>
                <a:lnTo>
                  <a:pt x="712" y="3864"/>
                </a:lnTo>
                <a:lnTo>
                  <a:pt x="698" y="3849"/>
                </a:lnTo>
                <a:lnTo>
                  <a:pt x="683" y="3836"/>
                </a:lnTo>
                <a:lnTo>
                  <a:pt x="667" y="3824"/>
                </a:lnTo>
                <a:lnTo>
                  <a:pt x="651" y="3815"/>
                </a:lnTo>
                <a:lnTo>
                  <a:pt x="635" y="3807"/>
                </a:lnTo>
                <a:lnTo>
                  <a:pt x="618" y="3801"/>
                </a:lnTo>
                <a:lnTo>
                  <a:pt x="600" y="3797"/>
                </a:lnTo>
                <a:lnTo>
                  <a:pt x="584" y="3793"/>
                </a:lnTo>
                <a:lnTo>
                  <a:pt x="568" y="3791"/>
                </a:lnTo>
                <a:lnTo>
                  <a:pt x="551" y="3789"/>
                </a:lnTo>
                <a:lnTo>
                  <a:pt x="522" y="3788"/>
                </a:lnTo>
                <a:lnTo>
                  <a:pt x="274" y="3788"/>
                </a:lnTo>
                <a:lnTo>
                  <a:pt x="249" y="3789"/>
                </a:lnTo>
                <a:lnTo>
                  <a:pt x="224" y="3792"/>
                </a:lnTo>
                <a:lnTo>
                  <a:pt x="201" y="3797"/>
                </a:lnTo>
                <a:lnTo>
                  <a:pt x="180" y="3803"/>
                </a:lnTo>
                <a:lnTo>
                  <a:pt x="161" y="3812"/>
                </a:lnTo>
                <a:lnTo>
                  <a:pt x="144" y="3823"/>
                </a:lnTo>
                <a:lnTo>
                  <a:pt x="129" y="3836"/>
                </a:lnTo>
                <a:lnTo>
                  <a:pt x="115" y="3850"/>
                </a:lnTo>
                <a:lnTo>
                  <a:pt x="103" y="3865"/>
                </a:lnTo>
                <a:lnTo>
                  <a:pt x="91" y="3882"/>
                </a:lnTo>
                <a:lnTo>
                  <a:pt x="82" y="3901"/>
                </a:lnTo>
                <a:lnTo>
                  <a:pt x="75" y="3921"/>
                </a:lnTo>
                <a:lnTo>
                  <a:pt x="68" y="3943"/>
                </a:lnTo>
                <a:lnTo>
                  <a:pt x="62" y="3966"/>
                </a:lnTo>
                <a:lnTo>
                  <a:pt x="58" y="3990"/>
                </a:lnTo>
                <a:lnTo>
                  <a:pt x="55" y="4016"/>
                </a:lnTo>
                <a:lnTo>
                  <a:pt x="0" y="4619"/>
                </a:lnTo>
                <a:lnTo>
                  <a:pt x="102" y="4628"/>
                </a:lnTo>
                <a:lnTo>
                  <a:pt x="158" y="4025"/>
                </a:lnTo>
                <a:lnTo>
                  <a:pt x="160" y="4007"/>
                </a:lnTo>
                <a:lnTo>
                  <a:pt x="162" y="3989"/>
                </a:lnTo>
                <a:lnTo>
                  <a:pt x="166" y="3973"/>
                </a:lnTo>
                <a:lnTo>
                  <a:pt x="170" y="3959"/>
                </a:lnTo>
                <a:lnTo>
                  <a:pt x="174" y="3946"/>
                </a:lnTo>
                <a:lnTo>
                  <a:pt x="179" y="3936"/>
                </a:lnTo>
                <a:lnTo>
                  <a:pt x="186" y="3926"/>
                </a:lnTo>
                <a:lnTo>
                  <a:pt x="192" y="3918"/>
                </a:lnTo>
                <a:lnTo>
                  <a:pt x="200" y="3912"/>
                </a:lnTo>
                <a:lnTo>
                  <a:pt x="207" y="3905"/>
                </a:lnTo>
                <a:lnTo>
                  <a:pt x="216" y="3900"/>
                </a:lnTo>
                <a:lnTo>
                  <a:pt x="227" y="3896"/>
                </a:lnTo>
                <a:lnTo>
                  <a:pt x="237" y="3894"/>
                </a:lnTo>
                <a:lnTo>
                  <a:pt x="249" y="3892"/>
                </a:lnTo>
                <a:lnTo>
                  <a:pt x="262" y="3891"/>
                </a:lnTo>
                <a:lnTo>
                  <a:pt x="274" y="3891"/>
                </a:lnTo>
                <a:lnTo>
                  <a:pt x="522" y="3891"/>
                </a:lnTo>
                <a:lnTo>
                  <a:pt x="544" y="3891"/>
                </a:lnTo>
                <a:lnTo>
                  <a:pt x="564" y="3894"/>
                </a:lnTo>
                <a:lnTo>
                  <a:pt x="585" y="3899"/>
                </a:lnTo>
                <a:lnTo>
                  <a:pt x="594" y="3903"/>
                </a:lnTo>
                <a:lnTo>
                  <a:pt x="604" y="3906"/>
                </a:lnTo>
                <a:lnTo>
                  <a:pt x="613" y="3912"/>
                </a:lnTo>
                <a:lnTo>
                  <a:pt x="621" y="3918"/>
                </a:lnTo>
                <a:lnTo>
                  <a:pt x="629" y="3926"/>
                </a:lnTo>
                <a:lnTo>
                  <a:pt x="636" y="3934"/>
                </a:lnTo>
                <a:lnTo>
                  <a:pt x="644" y="3944"/>
                </a:lnTo>
                <a:lnTo>
                  <a:pt x="651" y="3955"/>
                </a:lnTo>
                <a:lnTo>
                  <a:pt x="657" y="3968"/>
                </a:lnTo>
                <a:lnTo>
                  <a:pt x="662" y="3982"/>
                </a:lnTo>
                <a:lnTo>
                  <a:pt x="813" y="4429"/>
                </a:lnTo>
                <a:lnTo>
                  <a:pt x="1364" y="4507"/>
                </a:lnTo>
                <a:lnTo>
                  <a:pt x="1364" y="4402"/>
                </a:lnTo>
                <a:lnTo>
                  <a:pt x="890" y="4337"/>
                </a:lnTo>
                <a:lnTo>
                  <a:pt x="760" y="3949"/>
                </a:lnTo>
                <a:close/>
                <a:moveTo>
                  <a:pt x="2140" y="1285"/>
                </a:moveTo>
                <a:lnTo>
                  <a:pt x="2780" y="1285"/>
                </a:lnTo>
                <a:lnTo>
                  <a:pt x="2780" y="1388"/>
                </a:lnTo>
                <a:lnTo>
                  <a:pt x="2140" y="1388"/>
                </a:lnTo>
                <a:lnTo>
                  <a:pt x="2140" y="1285"/>
                </a:lnTo>
                <a:close/>
                <a:moveTo>
                  <a:pt x="1268" y="961"/>
                </a:moveTo>
                <a:lnTo>
                  <a:pt x="2780" y="961"/>
                </a:lnTo>
                <a:lnTo>
                  <a:pt x="2780" y="1064"/>
                </a:lnTo>
                <a:lnTo>
                  <a:pt x="1268" y="1064"/>
                </a:lnTo>
                <a:lnTo>
                  <a:pt x="1268" y="961"/>
                </a:lnTo>
                <a:close/>
                <a:moveTo>
                  <a:pt x="1268" y="636"/>
                </a:moveTo>
                <a:lnTo>
                  <a:pt x="2780" y="636"/>
                </a:lnTo>
                <a:lnTo>
                  <a:pt x="2780" y="739"/>
                </a:lnTo>
                <a:lnTo>
                  <a:pt x="1268" y="739"/>
                </a:lnTo>
                <a:lnTo>
                  <a:pt x="1268" y="636"/>
                </a:lnTo>
                <a:close/>
              </a:path>
            </a:pathLst>
          </a:custGeom>
          <a:solidFill>
            <a:schemeClr val="tx2">
              <a:lumMod val="60000"/>
              <a:lumOff val="40000"/>
            </a:schemeClr>
          </a:solidFill>
          <a:ln w="9525">
            <a:solidFill>
              <a:schemeClr val="tx2">
                <a:lumMod val="60000"/>
                <a:lumOff val="40000"/>
              </a:schemeClr>
            </a:solidFill>
            <a:round/>
            <a:headEnd/>
            <a:tailEnd/>
          </a:ln>
        </p:spPr>
        <p:txBody>
          <a:bodyPr/>
          <a:lstStyle/>
          <a:p>
            <a:endParaRPr lang="en-AU" sz="1522" dirty="0"/>
          </a:p>
        </p:txBody>
      </p:sp>
      <p:pic>
        <p:nvPicPr>
          <p:cNvPr id="4" name="Picture 3">
            <a:extLst>
              <a:ext uri="{FF2B5EF4-FFF2-40B4-BE49-F238E27FC236}">
                <a16:creationId xmlns:a16="http://schemas.microsoft.com/office/drawing/2014/main" id="{D8FE685F-376C-4259-8FB5-A1D3B3E4B00D}"/>
              </a:ext>
            </a:extLst>
          </p:cNvPr>
          <p:cNvPicPr>
            <a:picLocks noChangeAspect="1"/>
          </p:cNvPicPr>
          <p:nvPr/>
        </p:nvPicPr>
        <p:blipFill>
          <a:blip r:embed="rId3"/>
          <a:stretch>
            <a:fillRect/>
          </a:stretch>
        </p:blipFill>
        <p:spPr>
          <a:xfrm>
            <a:off x="7617296" y="4578576"/>
            <a:ext cx="2097738" cy="1380251"/>
          </a:xfrm>
          <a:prstGeom prst="rect">
            <a:avLst/>
          </a:prstGeom>
          <a:solidFill>
            <a:srgbClr val="002677"/>
          </a:solidFill>
        </p:spPr>
      </p:pic>
      <p:sp>
        <p:nvSpPr>
          <p:cNvPr id="9" name="TextBox 8">
            <a:extLst>
              <a:ext uri="{FF2B5EF4-FFF2-40B4-BE49-F238E27FC236}">
                <a16:creationId xmlns:a16="http://schemas.microsoft.com/office/drawing/2014/main" id="{A8EA0D81-256C-B296-A26E-81ADB62A618F}"/>
              </a:ext>
            </a:extLst>
          </p:cNvPr>
          <p:cNvSpPr txBox="1"/>
          <p:nvPr/>
        </p:nvSpPr>
        <p:spPr>
          <a:xfrm>
            <a:off x="634206" y="1579878"/>
            <a:ext cx="8205540" cy="5359801"/>
          </a:xfrm>
          <a:prstGeom prst="rect">
            <a:avLst/>
          </a:prstGeom>
          <a:noFill/>
        </p:spPr>
        <p:txBody>
          <a:bodyPr wrap="square">
            <a:spAutoFit/>
          </a:bodyPr>
          <a:lstStyle/>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Consider inclusion of transmen, </a:t>
            </a:r>
            <a:r>
              <a:rPr lang="en-AU" sz="12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chemsex</a:t>
            </a:r>
            <a:r>
              <a:rPr lang="en-A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non-binary and bisexual groups in the health needs assessment</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Subsets of CALD population need to be specified – not merely all under the CALD banner and not only by VISA status</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Health promotion and education is a major enabler and equates to lower notifications</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The NEP is a success story in  Australia – consider how we leverage this level of engagement to other challenges</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Consider expanding S100 access to  Sex Workers, DV and homeless </a:t>
            </a:r>
            <a:r>
              <a:rPr lang="en-AU" sz="1200" dirty="0" err="1">
                <a:latin typeface="Calibri" panose="020F0502020204030204" pitchFamily="34" charset="0"/>
                <a:ea typeface="Calibri" panose="020F0502020204030204" pitchFamily="34" charset="0"/>
                <a:cs typeface="Times New Roman" panose="02020603050405020304" pitchFamily="18" charset="0"/>
              </a:rPr>
              <a:t>demographies</a:t>
            </a:r>
            <a:endParaRPr lang="en-AU" sz="1200" dirty="0">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Continue to utilise and train pharmacy and aged care workforce </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Focus on additional psycho-social support for (Hep B an Hep C)</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Case Management support is often provided in many cases to clients in order to focus on their most important issues</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The ‘Clinic Van’ has capacity to grow the breadth of services available through this outreach model – good engagement with likely target groups</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Nurse Practitioner models for MHAODS and </a:t>
            </a:r>
            <a:r>
              <a:rPr lang="en-AU" sz="1200" dirty="0" err="1">
                <a:latin typeface="Calibri" panose="020F0502020204030204" pitchFamily="34" charset="0"/>
                <a:ea typeface="Calibri" panose="020F0502020204030204" pitchFamily="34" charset="0"/>
                <a:cs typeface="Times New Roman" panose="02020603050405020304" pitchFamily="18" charset="0"/>
              </a:rPr>
              <a:t>HepB</a:t>
            </a:r>
            <a:r>
              <a:rPr lang="en-AU" sz="1200" dirty="0">
                <a:latin typeface="Calibri" panose="020F0502020204030204" pitchFamily="34" charset="0"/>
                <a:ea typeface="Calibri" panose="020F0502020204030204" pitchFamily="34" charset="0"/>
                <a:cs typeface="Times New Roman" panose="02020603050405020304" pitchFamily="18" charset="0"/>
              </a:rPr>
              <a:t>/C seem to be working in Victoria – recognising they are difficult to recruit to</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Significant gaps in Heb B testing and notification.  Unsure of a “peer led” approach to Hep B – perhaps CALD directed and supported by a Nurse Practitioner including the option for a partnership with the liver clinic.</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Clinical outreach models will require additional support for the clinician ( clinical governance, mentoring, career pathways and progression)</a:t>
            </a:r>
          </a:p>
          <a:p>
            <a:pPr marR="0" lvl="0" algn="l" defTabSz="914400" rtl="0" eaLnBrk="1" fontAlgn="auto" latinLnBrk="0" hangingPunct="1">
              <a:lnSpc>
                <a:spcPct val="107000"/>
              </a:lnSpc>
              <a:spcBef>
                <a:spcPts val="0"/>
              </a:spcBef>
              <a:spcAft>
                <a:spcPts val="300"/>
              </a:spcAft>
              <a:buClrTx/>
              <a:buSzTx/>
              <a:tabLst/>
              <a:defRPr/>
            </a:pPr>
            <a:r>
              <a:rPr lang="en-AU" sz="1200" dirty="0">
                <a:latin typeface="Calibri" panose="020F0502020204030204" pitchFamily="34" charset="0"/>
                <a:ea typeface="Calibri" panose="020F0502020204030204" pitchFamily="34" charset="0"/>
                <a:cs typeface="Times New Roman" panose="02020603050405020304" pitchFamily="18" charset="0"/>
              </a:rPr>
              <a:t> </a:t>
            </a: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endParaRPr lang="en-AU" sz="1200" dirty="0">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7000"/>
              </a:lnSpc>
              <a:spcBef>
                <a:spcPts val="0"/>
              </a:spcBef>
              <a:spcAft>
                <a:spcPts val="300"/>
              </a:spcAft>
              <a:buClrTx/>
              <a:buSzTx/>
              <a:buFont typeface="Arial" panose="020B0604020202020204" pitchFamily="34" charset="0"/>
              <a:buChar char="•"/>
              <a:tabLst/>
              <a:defRPr/>
            </a:pPr>
            <a:endParaRPr lang="en-AU" sz="1200" dirty="0">
              <a:latin typeface="Calibri" panose="020F0502020204030204" pitchFamily="34" charset="0"/>
              <a:ea typeface="Calibri" panose="020F0502020204030204" pitchFamily="34" charset="0"/>
              <a:cs typeface="Times New Roman" panose="02020603050405020304" pitchFamily="18" charset="0"/>
            </a:endParaRPr>
          </a:p>
          <a:p>
            <a:pPr marR="0" lvl="0" algn="l" defTabSz="914400" rtl="0" eaLnBrk="1" fontAlgn="auto" latinLnBrk="0" hangingPunct="1">
              <a:lnSpc>
                <a:spcPct val="107000"/>
              </a:lnSpc>
              <a:spcBef>
                <a:spcPts val="0"/>
              </a:spcBef>
              <a:spcAft>
                <a:spcPts val="300"/>
              </a:spcAft>
              <a:buClrTx/>
              <a:buSzTx/>
              <a:tabLst/>
              <a:defRPr/>
            </a:pPr>
            <a:r>
              <a:rPr lang="en-A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R="0" lvl="0" algn="l" defTabSz="914400" rtl="0" eaLnBrk="1" fontAlgn="auto" latinLnBrk="0" hangingPunct="1">
              <a:lnSpc>
                <a:spcPct val="107000"/>
              </a:lnSpc>
              <a:spcBef>
                <a:spcPts val="0"/>
              </a:spcBef>
              <a:spcAft>
                <a:spcPts val="300"/>
              </a:spcAft>
              <a:buClrTx/>
              <a:buSzTx/>
              <a:tabLst/>
              <a:defRPr/>
            </a:pPr>
            <a:endParaRPr lang="en-AU" sz="1200" dirty="0">
              <a:latin typeface="Calibri" panose="020F0502020204030204" pitchFamily="34" charset="0"/>
              <a:ea typeface="Calibri" panose="020F0502020204030204" pitchFamily="34" charset="0"/>
              <a:cs typeface="Times New Roman" panose="02020603050405020304" pitchFamily="18" charset="0"/>
            </a:endParaRPr>
          </a:p>
          <a:p>
            <a:pPr marR="0" lvl="0" algn="l" defTabSz="914400" rtl="0" eaLnBrk="1" fontAlgn="auto" latinLnBrk="0" hangingPunct="1">
              <a:lnSpc>
                <a:spcPct val="107000"/>
              </a:lnSpc>
              <a:spcBef>
                <a:spcPts val="0"/>
              </a:spcBef>
              <a:spcAft>
                <a:spcPts val="300"/>
              </a:spcAft>
              <a:buClrTx/>
              <a:buSzTx/>
              <a:tabLst/>
              <a:defRPr/>
            </a:pPr>
            <a:endParaRPr lang="en-A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l" defTabSz="914400" rtl="0" eaLnBrk="1" fontAlgn="auto" latinLnBrk="0" hangingPunct="1">
              <a:lnSpc>
                <a:spcPct val="107000"/>
              </a:lnSpc>
              <a:spcBef>
                <a:spcPts val="0"/>
              </a:spcBef>
              <a:spcAft>
                <a:spcPts val="300"/>
              </a:spcAft>
              <a:buClrTx/>
              <a:buSzTx/>
              <a:tabLst/>
              <a:defRPr/>
            </a:pPr>
            <a:endParaRPr lang="en-AU" sz="1200" dirty="0">
              <a:latin typeface="Calibri" panose="020F0502020204030204" pitchFamily="34" charset="0"/>
              <a:ea typeface="Calibri" panose="020F0502020204030204" pitchFamily="34" charset="0"/>
              <a:cs typeface="Times New Roman" panose="02020603050405020304" pitchFamily="18" charset="0"/>
            </a:endParaRPr>
          </a:p>
          <a:p>
            <a:pPr marR="0" lvl="0" algn="l" defTabSz="914400" rtl="0" eaLnBrk="1" fontAlgn="auto" latinLnBrk="0" hangingPunct="1">
              <a:lnSpc>
                <a:spcPct val="107000"/>
              </a:lnSpc>
              <a:spcBef>
                <a:spcPts val="0"/>
              </a:spcBef>
              <a:spcAft>
                <a:spcPts val="300"/>
              </a:spcAft>
              <a:buClrTx/>
              <a:buSzTx/>
              <a:tabLst/>
              <a:defRPr/>
            </a:pPr>
            <a:endParaRPr lang="en-A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61761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 calcmode="lin" valueType="num">
                                      <p:cBhvr additive="base">
                                        <p:cTn id="7" dur="500" fill="hold"/>
                                        <p:tgtEl>
                                          <p:spTgt spid="102402"/>
                                        </p:tgtEl>
                                        <p:attrNameLst>
                                          <p:attrName>ppt_x</p:attrName>
                                        </p:attrNameLst>
                                      </p:cBhvr>
                                      <p:tavLst>
                                        <p:tav tm="0">
                                          <p:val>
                                            <p:strVal val="0-#ppt_w/2"/>
                                          </p:val>
                                        </p:tav>
                                        <p:tav tm="100000">
                                          <p:val>
                                            <p:strVal val="#ppt_x"/>
                                          </p:val>
                                        </p:tav>
                                      </p:tavLst>
                                    </p:anim>
                                    <p:anim calcmode="lin" valueType="num">
                                      <p:cBhvr additive="base">
                                        <p:cTn id="8" dur="500" fill="hold"/>
                                        <p:tgtEl>
                                          <p:spTgt spid="1024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F507ED20-438B-492F-B3EB-AA08064E4DE2}"/>
              </a:ext>
            </a:extLst>
          </p:cNvPr>
          <p:cNvSpPr>
            <a:spLocks noGrp="1" noChangeArrowheads="1"/>
          </p:cNvSpPr>
          <p:nvPr>
            <p:ph type="title"/>
          </p:nvPr>
        </p:nvSpPr>
        <p:spPr>
          <a:xfrm>
            <a:off x="488504" y="181084"/>
            <a:ext cx="8637588" cy="609600"/>
          </a:xfrm>
        </p:spPr>
        <p:txBody>
          <a:bodyPr/>
          <a:lstStyle/>
          <a:p>
            <a:pPr>
              <a:lnSpc>
                <a:spcPct val="107000"/>
              </a:lnSpc>
              <a:spcAft>
                <a:spcPts val="300"/>
              </a:spcAft>
              <a:defRPr/>
            </a:pPr>
            <a:r>
              <a:rPr lang="en-US" sz="1800" dirty="0">
                <a:solidFill>
                  <a:schemeClr val="dk1"/>
                </a:solidFill>
              </a:rPr>
              <a:t>2.    What inputs or enablers </a:t>
            </a:r>
            <a:r>
              <a:rPr lang="en-US" altLang="en-US" sz="1800" b="0" dirty="0">
                <a:solidFill>
                  <a:srgbClr val="000000"/>
                </a:solidFill>
                <a:latin typeface="Apercu"/>
              </a:rPr>
              <a:t>are required to improve?  </a:t>
            </a:r>
            <a:r>
              <a:rPr lang="en-US" altLang="en-US" sz="1100" b="0" dirty="0">
                <a:solidFill>
                  <a:srgbClr val="000000"/>
                </a:solidFill>
                <a:latin typeface="Apercu"/>
              </a:rPr>
              <a:t>Identify</a:t>
            </a:r>
            <a:r>
              <a:rPr lang="en-AU" sz="1100" dirty="0">
                <a:latin typeface="Calibri" panose="020F0502020204030204" pitchFamily="34" charset="0"/>
                <a:ea typeface="Times New Roman" panose="02020603050405020304" pitchFamily="18" charset="0"/>
              </a:rPr>
              <a:t> new and critical service inputs to be considered through future procurement to </a:t>
            </a:r>
            <a:r>
              <a:rPr lang="en-US" altLang="en-US" sz="1100" b="0" dirty="0">
                <a:solidFill>
                  <a:srgbClr val="000000"/>
                </a:solidFill>
                <a:latin typeface="Apercu"/>
              </a:rPr>
              <a:t>meet this growing demand, plug this service gap or coverage, engage this particular target group or culture.  This could include new partnerships, better data sharing or a different approach. </a:t>
            </a:r>
          </a:p>
        </p:txBody>
      </p:sp>
      <p:sp>
        <p:nvSpPr>
          <p:cNvPr id="2" name="TextBox 1">
            <a:extLst>
              <a:ext uri="{FF2B5EF4-FFF2-40B4-BE49-F238E27FC236}">
                <a16:creationId xmlns:a16="http://schemas.microsoft.com/office/drawing/2014/main" id="{8E95A271-1D70-4418-813C-93D98B91D1B1}"/>
              </a:ext>
            </a:extLst>
          </p:cNvPr>
          <p:cNvSpPr txBox="1"/>
          <p:nvPr/>
        </p:nvSpPr>
        <p:spPr>
          <a:xfrm>
            <a:off x="344488" y="1589298"/>
            <a:ext cx="8839148" cy="984885"/>
          </a:xfrm>
          <a:prstGeom prst="rect">
            <a:avLst/>
          </a:prstGeom>
          <a:noFill/>
        </p:spPr>
        <p:txBody>
          <a:bodyPr wrap="square" rtlCol="0">
            <a:spAutoFit/>
          </a:bodyPr>
          <a:lstStyle/>
          <a:p>
            <a:pPr marL="228600">
              <a:spcAft>
                <a:spcPts val="600"/>
              </a:spcAft>
            </a:pPr>
            <a:endParaRPr lang="en-US" sz="1600" b="0" i="0" dirty="0">
              <a:solidFill>
                <a:srgbClr val="333333"/>
              </a:solidFill>
              <a:effectLst/>
              <a:latin typeface="Helvetica Neue"/>
            </a:endParaRPr>
          </a:p>
          <a:p>
            <a:pPr marL="228600">
              <a:spcAft>
                <a:spcPts val="600"/>
              </a:spcAft>
            </a:pP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a:spcAft>
                <a:spcPts val="600"/>
              </a:spcAft>
            </a:pPr>
            <a:endParaRPr lang="en-A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9B1ADA0B-119A-4ACC-BC29-D4A4E852C24E}"/>
              </a:ext>
            </a:extLst>
          </p:cNvPr>
          <p:cNvSpPr/>
          <p:nvPr/>
        </p:nvSpPr>
        <p:spPr bwMode="auto">
          <a:xfrm>
            <a:off x="729856" y="850363"/>
            <a:ext cx="8839148" cy="428305"/>
          </a:xfrm>
          <a:prstGeom prst="rect">
            <a:avLst/>
          </a:prstGeom>
          <a:solidFill>
            <a:srgbClr val="162B5E"/>
          </a:solidFill>
          <a:ln w="25400" cap="flat" cmpd="sng" algn="ctr">
            <a:noFill/>
            <a:prstDash val="solid"/>
          </a:ln>
          <a:effectLst/>
        </p:spPr>
        <p:txBody>
          <a:bodyPr lIns="114276" tIns="57139" rIns="114276" bIns="57139" anchor="ctr"/>
          <a:lstStyle/>
          <a:p>
            <a:pPr algn="ctr" defTabSz="1148764">
              <a:lnSpc>
                <a:spcPct val="80000"/>
              </a:lnSpc>
              <a:spcBef>
                <a:spcPct val="20000"/>
              </a:spcBef>
              <a:defRPr/>
            </a:pPr>
            <a:endParaRPr lang="en-AU" altLang="en-US" sz="1600" b="1" dirty="0">
              <a:solidFill>
                <a:schemeClr val="bg1"/>
              </a:solidFill>
              <a:latin typeface="Arial" panose="020B0604020202020204" pitchFamily="34" charset="0"/>
              <a:cs typeface="Arial" panose="020B0604020202020204" pitchFamily="34" charset="0"/>
            </a:endParaRPr>
          </a:p>
        </p:txBody>
      </p:sp>
      <p:sp>
        <p:nvSpPr>
          <p:cNvPr id="6" name="Freeform 5">
            <a:extLst>
              <a:ext uri="{FF2B5EF4-FFF2-40B4-BE49-F238E27FC236}">
                <a16:creationId xmlns:a16="http://schemas.microsoft.com/office/drawing/2014/main" id="{5B2DD8F0-30DF-49D6-827A-FFA87EA01D94}"/>
              </a:ext>
            </a:extLst>
          </p:cNvPr>
          <p:cNvSpPr>
            <a:spLocks noEditPoints="1"/>
          </p:cNvSpPr>
          <p:nvPr/>
        </p:nvSpPr>
        <p:spPr bwMode="auto">
          <a:xfrm>
            <a:off x="416496" y="764704"/>
            <a:ext cx="626721" cy="626819"/>
          </a:xfrm>
          <a:custGeom>
            <a:avLst/>
            <a:gdLst>
              <a:gd name="T0" fmla="*/ 2147483646 w 318"/>
              <a:gd name="T1" fmla="*/ 0 h 317"/>
              <a:gd name="T2" fmla="*/ 0 w 318"/>
              <a:gd name="T3" fmla="*/ 2147483646 h 317"/>
              <a:gd name="T4" fmla="*/ 2147483646 w 318"/>
              <a:gd name="T5" fmla="*/ 2147483646 h 317"/>
              <a:gd name="T6" fmla="*/ 2147483646 w 318"/>
              <a:gd name="T7" fmla="*/ 2147483646 h 317"/>
              <a:gd name="T8" fmla="*/ 2147483646 w 318"/>
              <a:gd name="T9" fmla="*/ 0 h 317"/>
              <a:gd name="T10" fmla="*/ 2147483646 w 318"/>
              <a:gd name="T11" fmla="*/ 2147483646 h 317"/>
              <a:gd name="T12" fmla="*/ 1244756961 w 318"/>
              <a:gd name="T13" fmla="*/ 2147483646 h 317"/>
              <a:gd name="T14" fmla="*/ 1244756961 w 318"/>
              <a:gd name="T15" fmla="*/ 2147483646 h 317"/>
              <a:gd name="T16" fmla="*/ 2147483646 w 318"/>
              <a:gd name="T17" fmla="*/ 2147483646 h 317"/>
              <a:gd name="T18" fmla="*/ 2147483646 w 318"/>
              <a:gd name="T19" fmla="*/ 2147483646 h 317"/>
              <a:gd name="T20" fmla="*/ 2147483646 w 318"/>
              <a:gd name="T21" fmla="*/ 1169046151 h 317"/>
              <a:gd name="T22" fmla="*/ 2147483646 w 318"/>
              <a:gd name="T23" fmla="*/ 1169046151 h 317"/>
              <a:gd name="T24" fmla="*/ 2147483646 w 318"/>
              <a:gd name="T25" fmla="*/ 2147483646 h 317"/>
              <a:gd name="T26" fmla="*/ 2147483646 w 318"/>
              <a:gd name="T27" fmla="*/ 2147483646 h 317"/>
              <a:gd name="T28" fmla="*/ 2147483646 w 318"/>
              <a:gd name="T29" fmla="*/ 1169046151 h 317"/>
              <a:gd name="T30" fmla="*/ 2147483646 w 318"/>
              <a:gd name="T31" fmla="*/ 2147483646 h 317"/>
              <a:gd name="T32" fmla="*/ 2147483646 w 318"/>
              <a:gd name="T33" fmla="*/ 2147483646 h 317"/>
              <a:gd name="T34" fmla="*/ 2147483646 w 318"/>
              <a:gd name="T35" fmla="*/ 2147483646 h 317"/>
              <a:gd name="T36" fmla="*/ 2147483646 w 318"/>
              <a:gd name="T37" fmla="*/ 2147483646 h 317"/>
              <a:gd name="T38" fmla="*/ 2147483646 w 318"/>
              <a:gd name="T39" fmla="*/ 2147483646 h 317"/>
              <a:gd name="T40" fmla="*/ 2147483646 w 318"/>
              <a:gd name="T41" fmla="*/ 2147483646 h 317"/>
              <a:gd name="T42" fmla="*/ 2147483646 w 318"/>
              <a:gd name="T43" fmla="*/ 2147483646 h 317"/>
              <a:gd name="T44" fmla="*/ 2147483646 w 318"/>
              <a:gd name="T45" fmla="*/ 2147483646 h 317"/>
              <a:gd name="T46" fmla="*/ 2147483646 w 318"/>
              <a:gd name="T47" fmla="*/ 2147483646 h 317"/>
              <a:gd name="T48" fmla="*/ 2147483646 w 318"/>
              <a:gd name="T49" fmla="*/ 2147483646 h 317"/>
              <a:gd name="T50" fmla="*/ 2147483646 w 318"/>
              <a:gd name="T51" fmla="*/ 2147483646 h 317"/>
              <a:gd name="T52" fmla="*/ 2147483646 w 318"/>
              <a:gd name="T53" fmla="*/ 2147483646 h 317"/>
              <a:gd name="T54" fmla="*/ 2147483646 w 318"/>
              <a:gd name="T55" fmla="*/ 2147483646 h 317"/>
              <a:gd name="T56" fmla="*/ 2147483646 w 318"/>
              <a:gd name="T57" fmla="*/ 2147483646 h 317"/>
              <a:gd name="T58" fmla="*/ 2147483646 w 318"/>
              <a:gd name="T59" fmla="*/ 2147483646 h 317"/>
              <a:gd name="T60" fmla="*/ 2147483646 w 318"/>
              <a:gd name="T61" fmla="*/ 2147483646 h 317"/>
              <a:gd name="T62" fmla="*/ 2147483646 w 318"/>
              <a:gd name="T63" fmla="*/ 2147483646 h 31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18" h="317">
                <a:moveTo>
                  <a:pt x="159" y="0"/>
                </a:moveTo>
                <a:cubicBezTo>
                  <a:pt x="71" y="0"/>
                  <a:pt x="0" y="71"/>
                  <a:pt x="0" y="159"/>
                </a:cubicBezTo>
                <a:cubicBezTo>
                  <a:pt x="0" y="246"/>
                  <a:pt x="71" y="317"/>
                  <a:pt x="159" y="317"/>
                </a:cubicBezTo>
                <a:cubicBezTo>
                  <a:pt x="247" y="317"/>
                  <a:pt x="318" y="246"/>
                  <a:pt x="318" y="159"/>
                </a:cubicBezTo>
                <a:cubicBezTo>
                  <a:pt x="318" y="71"/>
                  <a:pt x="247" y="0"/>
                  <a:pt x="159" y="0"/>
                </a:cubicBezTo>
                <a:close/>
                <a:moveTo>
                  <a:pt x="41" y="165"/>
                </a:moveTo>
                <a:cubicBezTo>
                  <a:pt x="16" y="165"/>
                  <a:pt x="16" y="165"/>
                  <a:pt x="16" y="165"/>
                </a:cubicBezTo>
                <a:cubicBezTo>
                  <a:pt x="16" y="153"/>
                  <a:pt x="16" y="153"/>
                  <a:pt x="16" y="153"/>
                </a:cubicBezTo>
                <a:cubicBezTo>
                  <a:pt x="41" y="153"/>
                  <a:pt x="41" y="153"/>
                  <a:pt x="41" y="153"/>
                </a:cubicBezTo>
                <a:lnTo>
                  <a:pt x="41" y="165"/>
                </a:lnTo>
                <a:close/>
                <a:moveTo>
                  <a:pt x="153" y="15"/>
                </a:moveTo>
                <a:cubicBezTo>
                  <a:pt x="165" y="15"/>
                  <a:pt x="165" y="15"/>
                  <a:pt x="165" y="15"/>
                </a:cubicBezTo>
                <a:cubicBezTo>
                  <a:pt x="165" y="41"/>
                  <a:pt x="165" y="41"/>
                  <a:pt x="165" y="41"/>
                </a:cubicBezTo>
                <a:cubicBezTo>
                  <a:pt x="153" y="41"/>
                  <a:pt x="153" y="41"/>
                  <a:pt x="153" y="41"/>
                </a:cubicBezTo>
                <a:lnTo>
                  <a:pt x="153" y="15"/>
                </a:lnTo>
                <a:close/>
                <a:moveTo>
                  <a:pt x="165" y="302"/>
                </a:moveTo>
                <a:cubicBezTo>
                  <a:pt x="153" y="302"/>
                  <a:pt x="153" y="302"/>
                  <a:pt x="153" y="302"/>
                </a:cubicBezTo>
                <a:cubicBezTo>
                  <a:pt x="153" y="277"/>
                  <a:pt x="153" y="277"/>
                  <a:pt x="153" y="277"/>
                </a:cubicBezTo>
                <a:cubicBezTo>
                  <a:pt x="165" y="277"/>
                  <a:pt x="165" y="277"/>
                  <a:pt x="165" y="277"/>
                </a:cubicBezTo>
                <a:lnTo>
                  <a:pt x="165" y="302"/>
                </a:lnTo>
                <a:close/>
                <a:moveTo>
                  <a:pt x="159" y="166"/>
                </a:moveTo>
                <a:cubicBezTo>
                  <a:pt x="87" y="120"/>
                  <a:pt x="87" y="120"/>
                  <a:pt x="87" y="120"/>
                </a:cubicBezTo>
                <a:cubicBezTo>
                  <a:pt x="93" y="110"/>
                  <a:pt x="93" y="110"/>
                  <a:pt x="93" y="110"/>
                </a:cubicBezTo>
                <a:cubicBezTo>
                  <a:pt x="159" y="152"/>
                  <a:pt x="159" y="152"/>
                  <a:pt x="159" y="152"/>
                </a:cubicBezTo>
                <a:cubicBezTo>
                  <a:pt x="281" y="78"/>
                  <a:pt x="281" y="78"/>
                  <a:pt x="281" y="78"/>
                </a:cubicBezTo>
                <a:cubicBezTo>
                  <a:pt x="287" y="89"/>
                  <a:pt x="287" y="89"/>
                  <a:pt x="287" y="89"/>
                </a:cubicBezTo>
                <a:lnTo>
                  <a:pt x="159" y="166"/>
                </a:lnTo>
                <a:close/>
                <a:moveTo>
                  <a:pt x="277" y="165"/>
                </a:moveTo>
                <a:cubicBezTo>
                  <a:pt x="277" y="153"/>
                  <a:pt x="277" y="153"/>
                  <a:pt x="277" y="153"/>
                </a:cubicBezTo>
                <a:cubicBezTo>
                  <a:pt x="302" y="153"/>
                  <a:pt x="302" y="153"/>
                  <a:pt x="302" y="153"/>
                </a:cubicBezTo>
                <a:cubicBezTo>
                  <a:pt x="302" y="165"/>
                  <a:pt x="302" y="165"/>
                  <a:pt x="302" y="165"/>
                </a:cubicBezTo>
                <a:lnTo>
                  <a:pt x="277" y="165"/>
                </a:lnTo>
                <a:close/>
              </a:path>
            </a:pathLst>
          </a:custGeom>
          <a:solidFill>
            <a:srgbClr val="00B0F0"/>
          </a:solidFill>
          <a:ln>
            <a:solidFill>
              <a:schemeClr val="tx2">
                <a:lumMod val="60000"/>
                <a:lumOff val="40000"/>
              </a:schemeClr>
            </a:solidFill>
          </a:ln>
        </p:spPr>
        <p:txBody>
          <a:bodyPr/>
          <a:lstStyle/>
          <a:p>
            <a:endParaRPr lang="en-AU" sz="1218" dirty="0">
              <a:solidFill>
                <a:srgbClr val="466EAE"/>
              </a:solidFill>
              <a:latin typeface="EYInterstate Light" panose="02000506000000020004" pitchFamily="2" charset="0"/>
            </a:endParaRPr>
          </a:p>
        </p:txBody>
      </p:sp>
      <p:sp>
        <p:nvSpPr>
          <p:cNvPr id="7" name="Freeform 139">
            <a:extLst>
              <a:ext uri="{FF2B5EF4-FFF2-40B4-BE49-F238E27FC236}">
                <a16:creationId xmlns:a16="http://schemas.microsoft.com/office/drawing/2014/main" id="{37EA70A6-1418-4924-AB14-F92D8CEB4553}"/>
              </a:ext>
            </a:extLst>
          </p:cNvPr>
          <p:cNvSpPr>
            <a:spLocks noChangeAspect="1" noEditPoints="1"/>
          </p:cNvSpPr>
          <p:nvPr/>
        </p:nvSpPr>
        <p:spPr bwMode="auto">
          <a:xfrm>
            <a:off x="8767785" y="539732"/>
            <a:ext cx="794183" cy="895445"/>
          </a:xfrm>
          <a:custGeom>
            <a:avLst/>
            <a:gdLst>
              <a:gd name="T0" fmla="*/ 2147483647 w 4228"/>
              <a:gd name="T1" fmla="*/ 2147483647 h 4763"/>
              <a:gd name="T2" fmla="*/ 2147483647 w 4228"/>
              <a:gd name="T3" fmla="*/ 2147483647 h 4763"/>
              <a:gd name="T4" fmla="*/ 2147483647 w 4228"/>
              <a:gd name="T5" fmla="*/ 2147483647 h 4763"/>
              <a:gd name="T6" fmla="*/ 2147483647 w 4228"/>
              <a:gd name="T7" fmla="*/ 2147483647 h 4763"/>
              <a:gd name="T8" fmla="*/ 2147483647 w 4228"/>
              <a:gd name="T9" fmla="*/ 2147483647 h 4763"/>
              <a:gd name="T10" fmla="*/ 2147483647 w 4228"/>
              <a:gd name="T11" fmla="*/ 2147483647 h 4763"/>
              <a:gd name="T12" fmla="*/ 2147483647 w 4228"/>
              <a:gd name="T13" fmla="*/ 2147483647 h 4763"/>
              <a:gd name="T14" fmla="*/ 2147483647 w 4228"/>
              <a:gd name="T15" fmla="*/ 2147483647 h 4763"/>
              <a:gd name="T16" fmla="*/ 2147483647 w 4228"/>
              <a:gd name="T17" fmla="*/ 2147483647 h 4763"/>
              <a:gd name="T18" fmla="*/ 2147483647 w 4228"/>
              <a:gd name="T19" fmla="*/ 2147483647 h 4763"/>
              <a:gd name="T20" fmla="*/ 2147483647 w 4228"/>
              <a:gd name="T21" fmla="*/ 2147483647 h 4763"/>
              <a:gd name="T22" fmla="*/ 2147483647 w 4228"/>
              <a:gd name="T23" fmla="*/ 2147483647 h 4763"/>
              <a:gd name="T24" fmla="*/ 2147483647 w 4228"/>
              <a:gd name="T25" fmla="*/ 2147483647 h 4763"/>
              <a:gd name="T26" fmla="*/ 2147483647 w 4228"/>
              <a:gd name="T27" fmla="*/ 2147483647 h 4763"/>
              <a:gd name="T28" fmla="*/ 2147483647 w 4228"/>
              <a:gd name="T29" fmla="*/ 2147483647 h 4763"/>
              <a:gd name="T30" fmla="*/ 2147483647 w 4228"/>
              <a:gd name="T31" fmla="*/ 2147483647 h 4763"/>
              <a:gd name="T32" fmla="*/ 2147483647 w 4228"/>
              <a:gd name="T33" fmla="*/ 2147483647 h 4763"/>
              <a:gd name="T34" fmla="*/ 2147483647 w 4228"/>
              <a:gd name="T35" fmla="*/ 2147483647 h 4763"/>
              <a:gd name="T36" fmla="*/ 2147483647 w 4228"/>
              <a:gd name="T37" fmla="*/ 2147483647 h 4763"/>
              <a:gd name="T38" fmla="*/ 2147483647 w 4228"/>
              <a:gd name="T39" fmla="*/ 2147483647 h 4763"/>
              <a:gd name="T40" fmla="*/ 2147483647 w 4228"/>
              <a:gd name="T41" fmla="*/ 2147483647 h 4763"/>
              <a:gd name="T42" fmla="*/ 2147483647 w 4228"/>
              <a:gd name="T43" fmla="*/ 2147483647 h 4763"/>
              <a:gd name="T44" fmla="*/ 2147483647 w 4228"/>
              <a:gd name="T45" fmla="*/ 2147483647 h 4763"/>
              <a:gd name="T46" fmla="*/ 2147483647 w 4228"/>
              <a:gd name="T47" fmla="*/ 2147483647 h 4763"/>
              <a:gd name="T48" fmla="*/ 2147483647 w 4228"/>
              <a:gd name="T49" fmla="*/ 2147483647 h 4763"/>
              <a:gd name="T50" fmla="*/ 2147483647 w 4228"/>
              <a:gd name="T51" fmla="*/ 2147483647 h 4763"/>
              <a:gd name="T52" fmla="*/ 2147483647 w 4228"/>
              <a:gd name="T53" fmla="*/ 2147483647 h 4763"/>
              <a:gd name="T54" fmla="*/ 2147483647 w 4228"/>
              <a:gd name="T55" fmla="*/ 2147483647 h 4763"/>
              <a:gd name="T56" fmla="*/ 2147483647 w 4228"/>
              <a:gd name="T57" fmla="*/ 2147483647 h 4763"/>
              <a:gd name="T58" fmla="*/ 2147483647 w 4228"/>
              <a:gd name="T59" fmla="*/ 2147483647 h 4763"/>
              <a:gd name="T60" fmla="*/ 2147483647 w 4228"/>
              <a:gd name="T61" fmla="*/ 2147483647 h 4763"/>
              <a:gd name="T62" fmla="*/ 2147483647 w 4228"/>
              <a:gd name="T63" fmla="*/ 2147483647 h 4763"/>
              <a:gd name="T64" fmla="*/ 2147483647 w 4228"/>
              <a:gd name="T65" fmla="*/ 2147483647 h 4763"/>
              <a:gd name="T66" fmla="*/ 2147483647 w 4228"/>
              <a:gd name="T67" fmla="*/ 2147483647 h 4763"/>
              <a:gd name="T68" fmla="*/ 2147483647 w 4228"/>
              <a:gd name="T69" fmla="*/ 2147483647 h 4763"/>
              <a:gd name="T70" fmla="*/ 2147483647 w 4228"/>
              <a:gd name="T71" fmla="*/ 2147483647 h 4763"/>
              <a:gd name="T72" fmla="*/ 2147483647 w 4228"/>
              <a:gd name="T73" fmla="*/ 2147483647 h 4763"/>
              <a:gd name="T74" fmla="*/ 2147483647 w 4228"/>
              <a:gd name="T75" fmla="*/ 2147483647 h 4763"/>
              <a:gd name="T76" fmla="*/ 2147483647 w 4228"/>
              <a:gd name="T77" fmla="*/ 2147483647 h 4763"/>
              <a:gd name="T78" fmla="*/ 2147483647 w 4228"/>
              <a:gd name="T79" fmla="*/ 2147483647 h 4763"/>
              <a:gd name="T80" fmla="*/ 2147483647 w 4228"/>
              <a:gd name="T81" fmla="*/ 2147483647 h 4763"/>
              <a:gd name="T82" fmla="*/ 2147483647 w 4228"/>
              <a:gd name="T83" fmla="*/ 2147483647 h 4763"/>
              <a:gd name="T84" fmla="*/ 2147483647 w 4228"/>
              <a:gd name="T85" fmla="*/ 2147483647 h 4763"/>
              <a:gd name="T86" fmla="*/ 2147483647 w 4228"/>
              <a:gd name="T87" fmla="*/ 2147483647 h 4763"/>
              <a:gd name="T88" fmla="*/ 2147483647 w 4228"/>
              <a:gd name="T89" fmla="*/ 2147483647 h 4763"/>
              <a:gd name="T90" fmla="*/ 2147483647 w 4228"/>
              <a:gd name="T91" fmla="*/ 2147483647 h 4763"/>
              <a:gd name="T92" fmla="*/ 2147483647 w 4228"/>
              <a:gd name="T93" fmla="*/ 2147483647 h 4763"/>
              <a:gd name="T94" fmla="*/ 2147483647 w 4228"/>
              <a:gd name="T95" fmla="*/ 2147483647 h 4763"/>
              <a:gd name="T96" fmla="*/ 2147483647 w 4228"/>
              <a:gd name="T97" fmla="*/ 2147483647 h 4763"/>
              <a:gd name="T98" fmla="*/ 2147483647 w 4228"/>
              <a:gd name="T99" fmla="*/ 2147483647 h 4763"/>
              <a:gd name="T100" fmla="*/ 2147483647 w 4228"/>
              <a:gd name="T101" fmla="*/ 2147483647 h 4763"/>
              <a:gd name="T102" fmla="*/ 2147483647 w 4228"/>
              <a:gd name="T103" fmla="*/ 2147483647 h 4763"/>
              <a:gd name="T104" fmla="*/ 2147483647 w 4228"/>
              <a:gd name="T105" fmla="*/ 2147483647 h 4763"/>
              <a:gd name="T106" fmla="*/ 2147483647 w 4228"/>
              <a:gd name="T107" fmla="*/ 2147483647 h 4763"/>
              <a:gd name="T108" fmla="*/ 2147483647 w 4228"/>
              <a:gd name="T109" fmla="*/ 2147483647 h 4763"/>
              <a:gd name="T110" fmla="*/ 2147483647 w 4228"/>
              <a:gd name="T111" fmla="*/ 2147483647 h 4763"/>
              <a:gd name="T112" fmla="*/ 2147483647 w 4228"/>
              <a:gd name="T113" fmla="*/ 2147483647 h 4763"/>
              <a:gd name="T114" fmla="*/ 2147483647 w 4228"/>
              <a:gd name="T115" fmla="*/ 2147483647 h 4763"/>
              <a:gd name="T116" fmla="*/ 2147483647 w 4228"/>
              <a:gd name="T117" fmla="*/ 2147483647 h 4763"/>
              <a:gd name="T118" fmla="*/ 2147483647 w 4228"/>
              <a:gd name="T119" fmla="*/ 2147483647 h 476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228"/>
              <a:gd name="T181" fmla="*/ 0 h 4763"/>
              <a:gd name="T182" fmla="*/ 4228 w 4228"/>
              <a:gd name="T183" fmla="*/ 4763 h 476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228" h="4763">
                <a:moveTo>
                  <a:pt x="1171" y="2514"/>
                </a:moveTo>
                <a:lnTo>
                  <a:pt x="1197" y="2312"/>
                </a:lnTo>
                <a:lnTo>
                  <a:pt x="737" y="1236"/>
                </a:lnTo>
                <a:lnTo>
                  <a:pt x="724" y="1206"/>
                </a:lnTo>
                <a:lnTo>
                  <a:pt x="714" y="1176"/>
                </a:lnTo>
                <a:lnTo>
                  <a:pt x="705" y="1145"/>
                </a:lnTo>
                <a:lnTo>
                  <a:pt x="697" y="1115"/>
                </a:lnTo>
                <a:lnTo>
                  <a:pt x="690" y="1083"/>
                </a:lnTo>
                <a:lnTo>
                  <a:pt x="685" y="1052"/>
                </a:lnTo>
                <a:lnTo>
                  <a:pt x="683" y="1021"/>
                </a:lnTo>
                <a:lnTo>
                  <a:pt x="681" y="989"/>
                </a:lnTo>
                <a:lnTo>
                  <a:pt x="683" y="967"/>
                </a:lnTo>
                <a:lnTo>
                  <a:pt x="684" y="945"/>
                </a:lnTo>
                <a:lnTo>
                  <a:pt x="685" y="923"/>
                </a:lnTo>
                <a:lnTo>
                  <a:pt x="689" y="902"/>
                </a:lnTo>
                <a:lnTo>
                  <a:pt x="692" y="880"/>
                </a:lnTo>
                <a:lnTo>
                  <a:pt x="697" y="859"/>
                </a:lnTo>
                <a:lnTo>
                  <a:pt x="702" y="837"/>
                </a:lnTo>
                <a:lnTo>
                  <a:pt x="709" y="817"/>
                </a:lnTo>
                <a:lnTo>
                  <a:pt x="716" y="795"/>
                </a:lnTo>
                <a:lnTo>
                  <a:pt x="724" y="774"/>
                </a:lnTo>
                <a:lnTo>
                  <a:pt x="741" y="733"/>
                </a:lnTo>
                <a:lnTo>
                  <a:pt x="763" y="692"/>
                </a:lnTo>
                <a:lnTo>
                  <a:pt x="786" y="652"/>
                </a:lnTo>
                <a:lnTo>
                  <a:pt x="813" y="613"/>
                </a:lnTo>
                <a:lnTo>
                  <a:pt x="843" y="574"/>
                </a:lnTo>
                <a:lnTo>
                  <a:pt x="875" y="538"/>
                </a:lnTo>
                <a:lnTo>
                  <a:pt x="909" y="502"/>
                </a:lnTo>
                <a:lnTo>
                  <a:pt x="947" y="466"/>
                </a:lnTo>
                <a:lnTo>
                  <a:pt x="987" y="433"/>
                </a:lnTo>
                <a:lnTo>
                  <a:pt x="1029" y="401"/>
                </a:lnTo>
                <a:lnTo>
                  <a:pt x="1073" y="370"/>
                </a:lnTo>
                <a:lnTo>
                  <a:pt x="1121" y="340"/>
                </a:lnTo>
                <a:lnTo>
                  <a:pt x="1170" y="312"/>
                </a:lnTo>
                <a:lnTo>
                  <a:pt x="1221" y="285"/>
                </a:lnTo>
                <a:lnTo>
                  <a:pt x="1274" y="259"/>
                </a:lnTo>
                <a:lnTo>
                  <a:pt x="1329" y="236"/>
                </a:lnTo>
                <a:lnTo>
                  <a:pt x="1387" y="214"/>
                </a:lnTo>
                <a:lnTo>
                  <a:pt x="1445" y="193"/>
                </a:lnTo>
                <a:lnTo>
                  <a:pt x="1507" y="175"/>
                </a:lnTo>
                <a:lnTo>
                  <a:pt x="1569" y="160"/>
                </a:lnTo>
                <a:lnTo>
                  <a:pt x="1633" y="144"/>
                </a:lnTo>
                <a:lnTo>
                  <a:pt x="1699" y="133"/>
                </a:lnTo>
                <a:lnTo>
                  <a:pt x="1766" y="122"/>
                </a:lnTo>
                <a:lnTo>
                  <a:pt x="1834" y="115"/>
                </a:lnTo>
                <a:lnTo>
                  <a:pt x="1904" y="108"/>
                </a:lnTo>
                <a:lnTo>
                  <a:pt x="1975" y="104"/>
                </a:lnTo>
                <a:lnTo>
                  <a:pt x="2047" y="103"/>
                </a:lnTo>
                <a:lnTo>
                  <a:pt x="2119" y="104"/>
                </a:lnTo>
                <a:lnTo>
                  <a:pt x="2190" y="108"/>
                </a:lnTo>
                <a:lnTo>
                  <a:pt x="2260" y="115"/>
                </a:lnTo>
                <a:lnTo>
                  <a:pt x="2329" y="122"/>
                </a:lnTo>
                <a:lnTo>
                  <a:pt x="2396" y="133"/>
                </a:lnTo>
                <a:lnTo>
                  <a:pt x="2461" y="144"/>
                </a:lnTo>
                <a:lnTo>
                  <a:pt x="2525" y="160"/>
                </a:lnTo>
                <a:lnTo>
                  <a:pt x="2587" y="175"/>
                </a:lnTo>
                <a:lnTo>
                  <a:pt x="2649" y="193"/>
                </a:lnTo>
                <a:lnTo>
                  <a:pt x="2707" y="214"/>
                </a:lnTo>
                <a:lnTo>
                  <a:pt x="2765" y="236"/>
                </a:lnTo>
                <a:lnTo>
                  <a:pt x="2819" y="259"/>
                </a:lnTo>
                <a:lnTo>
                  <a:pt x="2873" y="285"/>
                </a:lnTo>
                <a:lnTo>
                  <a:pt x="2923" y="312"/>
                </a:lnTo>
                <a:lnTo>
                  <a:pt x="2972" y="340"/>
                </a:lnTo>
                <a:lnTo>
                  <a:pt x="3020" y="370"/>
                </a:lnTo>
                <a:lnTo>
                  <a:pt x="3063" y="401"/>
                </a:lnTo>
                <a:lnTo>
                  <a:pt x="3106" y="433"/>
                </a:lnTo>
                <a:lnTo>
                  <a:pt x="3146" y="466"/>
                </a:lnTo>
                <a:lnTo>
                  <a:pt x="3183" y="502"/>
                </a:lnTo>
                <a:lnTo>
                  <a:pt x="3218" y="538"/>
                </a:lnTo>
                <a:lnTo>
                  <a:pt x="3250" y="574"/>
                </a:lnTo>
                <a:lnTo>
                  <a:pt x="3280" y="613"/>
                </a:lnTo>
                <a:lnTo>
                  <a:pt x="3307" y="652"/>
                </a:lnTo>
                <a:lnTo>
                  <a:pt x="3331" y="692"/>
                </a:lnTo>
                <a:lnTo>
                  <a:pt x="3352" y="733"/>
                </a:lnTo>
                <a:lnTo>
                  <a:pt x="3370" y="774"/>
                </a:lnTo>
                <a:lnTo>
                  <a:pt x="3378" y="795"/>
                </a:lnTo>
                <a:lnTo>
                  <a:pt x="3385" y="817"/>
                </a:lnTo>
                <a:lnTo>
                  <a:pt x="3391" y="837"/>
                </a:lnTo>
                <a:lnTo>
                  <a:pt x="3397" y="859"/>
                </a:lnTo>
                <a:lnTo>
                  <a:pt x="3401" y="880"/>
                </a:lnTo>
                <a:lnTo>
                  <a:pt x="3405" y="902"/>
                </a:lnTo>
                <a:lnTo>
                  <a:pt x="3409" y="923"/>
                </a:lnTo>
                <a:lnTo>
                  <a:pt x="3411" y="945"/>
                </a:lnTo>
                <a:lnTo>
                  <a:pt x="3413" y="967"/>
                </a:lnTo>
                <a:lnTo>
                  <a:pt x="3413" y="989"/>
                </a:lnTo>
                <a:lnTo>
                  <a:pt x="3413" y="1014"/>
                </a:lnTo>
                <a:lnTo>
                  <a:pt x="3410" y="1038"/>
                </a:lnTo>
                <a:lnTo>
                  <a:pt x="3405" y="1064"/>
                </a:lnTo>
                <a:lnTo>
                  <a:pt x="3400" y="1092"/>
                </a:lnTo>
                <a:lnTo>
                  <a:pt x="3392" y="1122"/>
                </a:lnTo>
                <a:lnTo>
                  <a:pt x="3382" y="1154"/>
                </a:lnTo>
                <a:lnTo>
                  <a:pt x="3371" y="1188"/>
                </a:lnTo>
                <a:lnTo>
                  <a:pt x="3358" y="1224"/>
                </a:lnTo>
                <a:lnTo>
                  <a:pt x="3328" y="1302"/>
                </a:lnTo>
                <a:lnTo>
                  <a:pt x="3291" y="1391"/>
                </a:lnTo>
                <a:lnTo>
                  <a:pt x="3201" y="1604"/>
                </a:lnTo>
                <a:lnTo>
                  <a:pt x="2900" y="2308"/>
                </a:lnTo>
                <a:lnTo>
                  <a:pt x="2924" y="2512"/>
                </a:lnTo>
                <a:lnTo>
                  <a:pt x="3438" y="1311"/>
                </a:lnTo>
                <a:lnTo>
                  <a:pt x="3454" y="1271"/>
                </a:lnTo>
                <a:lnTo>
                  <a:pt x="3469" y="1230"/>
                </a:lnTo>
                <a:lnTo>
                  <a:pt x="3482" y="1189"/>
                </a:lnTo>
                <a:lnTo>
                  <a:pt x="3494" y="1146"/>
                </a:lnTo>
                <a:lnTo>
                  <a:pt x="3504" y="1105"/>
                </a:lnTo>
                <a:lnTo>
                  <a:pt x="3510" y="1064"/>
                </a:lnTo>
                <a:lnTo>
                  <a:pt x="3516" y="1025"/>
                </a:lnTo>
                <a:lnTo>
                  <a:pt x="3516" y="1007"/>
                </a:lnTo>
                <a:lnTo>
                  <a:pt x="3516" y="989"/>
                </a:lnTo>
                <a:lnTo>
                  <a:pt x="3514" y="963"/>
                </a:lnTo>
                <a:lnTo>
                  <a:pt x="3513" y="938"/>
                </a:lnTo>
                <a:lnTo>
                  <a:pt x="3510" y="912"/>
                </a:lnTo>
                <a:lnTo>
                  <a:pt x="3507" y="886"/>
                </a:lnTo>
                <a:lnTo>
                  <a:pt x="3501" y="860"/>
                </a:lnTo>
                <a:lnTo>
                  <a:pt x="3495" y="835"/>
                </a:lnTo>
                <a:lnTo>
                  <a:pt x="3489" y="810"/>
                </a:lnTo>
                <a:lnTo>
                  <a:pt x="3481" y="786"/>
                </a:lnTo>
                <a:lnTo>
                  <a:pt x="3473" y="761"/>
                </a:lnTo>
                <a:lnTo>
                  <a:pt x="3464" y="737"/>
                </a:lnTo>
                <a:lnTo>
                  <a:pt x="3454" y="712"/>
                </a:lnTo>
                <a:lnTo>
                  <a:pt x="3443" y="689"/>
                </a:lnTo>
                <a:lnTo>
                  <a:pt x="3432" y="666"/>
                </a:lnTo>
                <a:lnTo>
                  <a:pt x="3419" y="643"/>
                </a:lnTo>
                <a:lnTo>
                  <a:pt x="3406" y="620"/>
                </a:lnTo>
                <a:lnTo>
                  <a:pt x="3392" y="598"/>
                </a:lnTo>
                <a:lnTo>
                  <a:pt x="3378" y="574"/>
                </a:lnTo>
                <a:lnTo>
                  <a:pt x="3362" y="553"/>
                </a:lnTo>
                <a:lnTo>
                  <a:pt x="3346" y="532"/>
                </a:lnTo>
                <a:lnTo>
                  <a:pt x="3329" y="510"/>
                </a:lnTo>
                <a:lnTo>
                  <a:pt x="3293" y="469"/>
                </a:lnTo>
                <a:lnTo>
                  <a:pt x="3254" y="429"/>
                </a:lnTo>
                <a:lnTo>
                  <a:pt x="3212" y="390"/>
                </a:lnTo>
                <a:lnTo>
                  <a:pt x="3168" y="353"/>
                </a:lnTo>
                <a:lnTo>
                  <a:pt x="3121" y="318"/>
                </a:lnTo>
                <a:lnTo>
                  <a:pt x="3072" y="283"/>
                </a:lnTo>
                <a:lnTo>
                  <a:pt x="3022" y="251"/>
                </a:lnTo>
                <a:lnTo>
                  <a:pt x="2968" y="220"/>
                </a:lnTo>
                <a:lnTo>
                  <a:pt x="2913" y="192"/>
                </a:lnTo>
                <a:lnTo>
                  <a:pt x="2856" y="165"/>
                </a:lnTo>
                <a:lnTo>
                  <a:pt x="2797" y="139"/>
                </a:lnTo>
                <a:lnTo>
                  <a:pt x="2735" y="116"/>
                </a:lnTo>
                <a:lnTo>
                  <a:pt x="2673" y="95"/>
                </a:lnTo>
                <a:lnTo>
                  <a:pt x="2609" y="76"/>
                </a:lnTo>
                <a:lnTo>
                  <a:pt x="2542" y="58"/>
                </a:lnTo>
                <a:lnTo>
                  <a:pt x="2475" y="44"/>
                </a:lnTo>
                <a:lnTo>
                  <a:pt x="2406" y="31"/>
                </a:lnTo>
                <a:lnTo>
                  <a:pt x="2337" y="19"/>
                </a:lnTo>
                <a:lnTo>
                  <a:pt x="2266" y="12"/>
                </a:lnTo>
                <a:lnTo>
                  <a:pt x="2194" y="5"/>
                </a:lnTo>
                <a:lnTo>
                  <a:pt x="2120" y="1"/>
                </a:lnTo>
                <a:lnTo>
                  <a:pt x="2047" y="0"/>
                </a:lnTo>
                <a:lnTo>
                  <a:pt x="1974" y="1"/>
                </a:lnTo>
                <a:lnTo>
                  <a:pt x="1900" y="5"/>
                </a:lnTo>
                <a:lnTo>
                  <a:pt x="1828" y="12"/>
                </a:lnTo>
                <a:lnTo>
                  <a:pt x="1757" y="19"/>
                </a:lnTo>
                <a:lnTo>
                  <a:pt x="1688" y="31"/>
                </a:lnTo>
                <a:lnTo>
                  <a:pt x="1618" y="44"/>
                </a:lnTo>
                <a:lnTo>
                  <a:pt x="1551" y="58"/>
                </a:lnTo>
                <a:lnTo>
                  <a:pt x="1484" y="76"/>
                </a:lnTo>
                <a:lnTo>
                  <a:pt x="1420" y="95"/>
                </a:lnTo>
                <a:lnTo>
                  <a:pt x="1357" y="116"/>
                </a:lnTo>
                <a:lnTo>
                  <a:pt x="1295" y="139"/>
                </a:lnTo>
                <a:lnTo>
                  <a:pt x="1235" y="165"/>
                </a:lnTo>
                <a:lnTo>
                  <a:pt x="1177" y="192"/>
                </a:lnTo>
                <a:lnTo>
                  <a:pt x="1122" y="220"/>
                </a:lnTo>
                <a:lnTo>
                  <a:pt x="1068" y="251"/>
                </a:lnTo>
                <a:lnTo>
                  <a:pt x="1016" y="283"/>
                </a:lnTo>
                <a:lnTo>
                  <a:pt x="967" y="318"/>
                </a:lnTo>
                <a:lnTo>
                  <a:pt x="921" y="353"/>
                </a:lnTo>
                <a:lnTo>
                  <a:pt x="877" y="390"/>
                </a:lnTo>
                <a:lnTo>
                  <a:pt x="835" y="429"/>
                </a:lnTo>
                <a:lnTo>
                  <a:pt x="796" y="469"/>
                </a:lnTo>
                <a:lnTo>
                  <a:pt x="760" y="510"/>
                </a:lnTo>
                <a:lnTo>
                  <a:pt x="743" y="532"/>
                </a:lnTo>
                <a:lnTo>
                  <a:pt x="727" y="553"/>
                </a:lnTo>
                <a:lnTo>
                  <a:pt x="712" y="574"/>
                </a:lnTo>
                <a:lnTo>
                  <a:pt x="697" y="598"/>
                </a:lnTo>
                <a:lnTo>
                  <a:pt x="683" y="620"/>
                </a:lnTo>
                <a:lnTo>
                  <a:pt x="670" y="643"/>
                </a:lnTo>
                <a:lnTo>
                  <a:pt x="658" y="666"/>
                </a:lnTo>
                <a:lnTo>
                  <a:pt x="647" y="689"/>
                </a:lnTo>
                <a:lnTo>
                  <a:pt x="636" y="712"/>
                </a:lnTo>
                <a:lnTo>
                  <a:pt x="626" y="737"/>
                </a:lnTo>
                <a:lnTo>
                  <a:pt x="617" y="761"/>
                </a:lnTo>
                <a:lnTo>
                  <a:pt x="609" y="786"/>
                </a:lnTo>
                <a:lnTo>
                  <a:pt x="603" y="810"/>
                </a:lnTo>
                <a:lnTo>
                  <a:pt x="596" y="835"/>
                </a:lnTo>
                <a:lnTo>
                  <a:pt x="591" y="860"/>
                </a:lnTo>
                <a:lnTo>
                  <a:pt x="586" y="886"/>
                </a:lnTo>
                <a:lnTo>
                  <a:pt x="584" y="912"/>
                </a:lnTo>
                <a:lnTo>
                  <a:pt x="581" y="938"/>
                </a:lnTo>
                <a:lnTo>
                  <a:pt x="580" y="963"/>
                </a:lnTo>
                <a:lnTo>
                  <a:pt x="578" y="989"/>
                </a:lnTo>
                <a:lnTo>
                  <a:pt x="580" y="1033"/>
                </a:lnTo>
                <a:lnTo>
                  <a:pt x="585" y="1075"/>
                </a:lnTo>
                <a:lnTo>
                  <a:pt x="591" y="1117"/>
                </a:lnTo>
                <a:lnTo>
                  <a:pt x="600" y="1158"/>
                </a:lnTo>
                <a:lnTo>
                  <a:pt x="611" y="1199"/>
                </a:lnTo>
                <a:lnTo>
                  <a:pt x="625" y="1239"/>
                </a:lnTo>
                <a:lnTo>
                  <a:pt x="639" y="1279"/>
                </a:lnTo>
                <a:lnTo>
                  <a:pt x="656" y="1319"/>
                </a:lnTo>
                <a:lnTo>
                  <a:pt x="1171" y="2514"/>
                </a:lnTo>
                <a:close/>
                <a:moveTo>
                  <a:pt x="2229" y="2193"/>
                </a:moveTo>
                <a:lnTo>
                  <a:pt x="1327" y="1743"/>
                </a:lnTo>
                <a:lnTo>
                  <a:pt x="1232" y="1695"/>
                </a:lnTo>
                <a:lnTo>
                  <a:pt x="1186" y="1671"/>
                </a:lnTo>
                <a:lnTo>
                  <a:pt x="1141" y="1647"/>
                </a:lnTo>
                <a:lnTo>
                  <a:pt x="1098" y="1622"/>
                </a:lnTo>
                <a:lnTo>
                  <a:pt x="1056" y="1596"/>
                </a:lnTo>
                <a:lnTo>
                  <a:pt x="1018" y="1569"/>
                </a:lnTo>
                <a:lnTo>
                  <a:pt x="980" y="1540"/>
                </a:lnTo>
                <a:lnTo>
                  <a:pt x="1224" y="2088"/>
                </a:lnTo>
                <a:lnTo>
                  <a:pt x="1256" y="1824"/>
                </a:lnTo>
                <a:lnTo>
                  <a:pt x="2254" y="2321"/>
                </a:lnTo>
                <a:lnTo>
                  <a:pt x="2229" y="2193"/>
                </a:lnTo>
                <a:close/>
                <a:moveTo>
                  <a:pt x="2873" y="2087"/>
                </a:moveTo>
                <a:lnTo>
                  <a:pt x="3116" y="1539"/>
                </a:lnTo>
                <a:lnTo>
                  <a:pt x="3071" y="1573"/>
                </a:lnTo>
                <a:lnTo>
                  <a:pt x="3026" y="1604"/>
                </a:lnTo>
                <a:lnTo>
                  <a:pt x="2981" y="1632"/>
                </a:lnTo>
                <a:lnTo>
                  <a:pt x="2935" y="1659"/>
                </a:lnTo>
                <a:lnTo>
                  <a:pt x="2888" y="1683"/>
                </a:lnTo>
                <a:lnTo>
                  <a:pt x="2842" y="1707"/>
                </a:lnTo>
                <a:lnTo>
                  <a:pt x="2794" y="1728"/>
                </a:lnTo>
                <a:lnTo>
                  <a:pt x="2748" y="1748"/>
                </a:lnTo>
                <a:lnTo>
                  <a:pt x="2700" y="1766"/>
                </a:lnTo>
                <a:lnTo>
                  <a:pt x="2654" y="1781"/>
                </a:lnTo>
                <a:lnTo>
                  <a:pt x="2607" y="1795"/>
                </a:lnTo>
                <a:lnTo>
                  <a:pt x="2560" y="1810"/>
                </a:lnTo>
                <a:lnTo>
                  <a:pt x="2513" y="1821"/>
                </a:lnTo>
                <a:lnTo>
                  <a:pt x="2468" y="1832"/>
                </a:lnTo>
                <a:lnTo>
                  <a:pt x="2422" y="1841"/>
                </a:lnTo>
                <a:lnTo>
                  <a:pt x="2378" y="1848"/>
                </a:lnTo>
                <a:lnTo>
                  <a:pt x="2333" y="1855"/>
                </a:lnTo>
                <a:lnTo>
                  <a:pt x="2289" y="1861"/>
                </a:lnTo>
                <a:lnTo>
                  <a:pt x="2247" y="1865"/>
                </a:lnTo>
                <a:lnTo>
                  <a:pt x="2204" y="1869"/>
                </a:lnTo>
                <a:lnTo>
                  <a:pt x="2163" y="1871"/>
                </a:lnTo>
                <a:lnTo>
                  <a:pt x="2123" y="1874"/>
                </a:lnTo>
                <a:lnTo>
                  <a:pt x="2046" y="1875"/>
                </a:lnTo>
                <a:lnTo>
                  <a:pt x="1974" y="1874"/>
                </a:lnTo>
                <a:lnTo>
                  <a:pt x="1908" y="1871"/>
                </a:lnTo>
                <a:lnTo>
                  <a:pt x="1847" y="1866"/>
                </a:lnTo>
                <a:lnTo>
                  <a:pt x="1795" y="1861"/>
                </a:lnTo>
                <a:lnTo>
                  <a:pt x="2204" y="2066"/>
                </a:lnTo>
                <a:lnTo>
                  <a:pt x="2186" y="1977"/>
                </a:lnTo>
                <a:lnTo>
                  <a:pt x="2229" y="1974"/>
                </a:lnTo>
                <a:lnTo>
                  <a:pt x="2274" y="1971"/>
                </a:lnTo>
                <a:lnTo>
                  <a:pt x="2321" y="1964"/>
                </a:lnTo>
                <a:lnTo>
                  <a:pt x="2369" y="1956"/>
                </a:lnTo>
                <a:lnTo>
                  <a:pt x="2418" y="1949"/>
                </a:lnTo>
                <a:lnTo>
                  <a:pt x="2467" y="1938"/>
                </a:lnTo>
                <a:lnTo>
                  <a:pt x="2516" y="1928"/>
                </a:lnTo>
                <a:lnTo>
                  <a:pt x="2562" y="1917"/>
                </a:lnTo>
                <a:lnTo>
                  <a:pt x="2609" y="1905"/>
                </a:lnTo>
                <a:lnTo>
                  <a:pt x="2654" y="1893"/>
                </a:lnTo>
                <a:lnTo>
                  <a:pt x="2695" y="1880"/>
                </a:lnTo>
                <a:lnTo>
                  <a:pt x="2734" y="1868"/>
                </a:lnTo>
                <a:lnTo>
                  <a:pt x="2768" y="1856"/>
                </a:lnTo>
                <a:lnTo>
                  <a:pt x="2798" y="1843"/>
                </a:lnTo>
                <a:lnTo>
                  <a:pt x="2824" y="1832"/>
                </a:lnTo>
                <a:lnTo>
                  <a:pt x="2844" y="1821"/>
                </a:lnTo>
                <a:lnTo>
                  <a:pt x="2873" y="2087"/>
                </a:lnTo>
                <a:close/>
                <a:moveTo>
                  <a:pt x="3491" y="3274"/>
                </a:moveTo>
                <a:lnTo>
                  <a:pt x="3490" y="3349"/>
                </a:lnTo>
                <a:lnTo>
                  <a:pt x="3491" y="3380"/>
                </a:lnTo>
                <a:lnTo>
                  <a:pt x="3495" y="3409"/>
                </a:lnTo>
                <a:lnTo>
                  <a:pt x="3500" y="3439"/>
                </a:lnTo>
                <a:lnTo>
                  <a:pt x="3509" y="3467"/>
                </a:lnTo>
                <a:lnTo>
                  <a:pt x="3521" y="3494"/>
                </a:lnTo>
                <a:lnTo>
                  <a:pt x="3534" y="3520"/>
                </a:lnTo>
                <a:lnTo>
                  <a:pt x="3549" y="3543"/>
                </a:lnTo>
                <a:lnTo>
                  <a:pt x="3566" y="3566"/>
                </a:lnTo>
                <a:lnTo>
                  <a:pt x="3585" y="3587"/>
                </a:lnTo>
                <a:lnTo>
                  <a:pt x="3606" y="3605"/>
                </a:lnTo>
                <a:lnTo>
                  <a:pt x="3629" y="3621"/>
                </a:lnTo>
                <a:lnTo>
                  <a:pt x="3652" y="3635"/>
                </a:lnTo>
                <a:lnTo>
                  <a:pt x="3678" y="3645"/>
                </a:lnTo>
                <a:lnTo>
                  <a:pt x="3691" y="3650"/>
                </a:lnTo>
                <a:lnTo>
                  <a:pt x="3705" y="3653"/>
                </a:lnTo>
                <a:lnTo>
                  <a:pt x="3718" y="3657"/>
                </a:lnTo>
                <a:lnTo>
                  <a:pt x="3732" y="3659"/>
                </a:lnTo>
                <a:lnTo>
                  <a:pt x="3746" y="3660"/>
                </a:lnTo>
                <a:lnTo>
                  <a:pt x="3760" y="3660"/>
                </a:lnTo>
                <a:lnTo>
                  <a:pt x="3775" y="3660"/>
                </a:lnTo>
                <a:lnTo>
                  <a:pt x="3789" y="3659"/>
                </a:lnTo>
                <a:lnTo>
                  <a:pt x="3803" y="3658"/>
                </a:lnTo>
                <a:lnTo>
                  <a:pt x="3817" y="3655"/>
                </a:lnTo>
                <a:lnTo>
                  <a:pt x="3843" y="3649"/>
                </a:lnTo>
                <a:lnTo>
                  <a:pt x="3869" y="3639"/>
                </a:lnTo>
                <a:lnTo>
                  <a:pt x="3893" y="3626"/>
                </a:lnTo>
                <a:lnTo>
                  <a:pt x="3916" y="3612"/>
                </a:lnTo>
                <a:lnTo>
                  <a:pt x="3937" y="3594"/>
                </a:lnTo>
                <a:lnTo>
                  <a:pt x="3956" y="3574"/>
                </a:lnTo>
                <a:lnTo>
                  <a:pt x="3996" y="3552"/>
                </a:lnTo>
                <a:lnTo>
                  <a:pt x="4026" y="3534"/>
                </a:lnTo>
                <a:lnTo>
                  <a:pt x="4053" y="3516"/>
                </a:lnTo>
                <a:lnTo>
                  <a:pt x="4072" y="3510"/>
                </a:lnTo>
                <a:lnTo>
                  <a:pt x="4090" y="3501"/>
                </a:lnTo>
                <a:lnTo>
                  <a:pt x="4108" y="3490"/>
                </a:lnTo>
                <a:lnTo>
                  <a:pt x="4125" y="3478"/>
                </a:lnTo>
                <a:lnTo>
                  <a:pt x="4140" y="3462"/>
                </a:lnTo>
                <a:lnTo>
                  <a:pt x="4156" y="3445"/>
                </a:lnTo>
                <a:lnTo>
                  <a:pt x="4169" y="3427"/>
                </a:lnTo>
                <a:lnTo>
                  <a:pt x="4182" y="3407"/>
                </a:lnTo>
                <a:lnTo>
                  <a:pt x="4192" y="3386"/>
                </a:lnTo>
                <a:lnTo>
                  <a:pt x="4202" y="3364"/>
                </a:lnTo>
                <a:lnTo>
                  <a:pt x="4210" y="3341"/>
                </a:lnTo>
                <a:lnTo>
                  <a:pt x="4218" y="3317"/>
                </a:lnTo>
                <a:lnTo>
                  <a:pt x="4223" y="3293"/>
                </a:lnTo>
                <a:lnTo>
                  <a:pt x="4227" y="3268"/>
                </a:lnTo>
                <a:lnTo>
                  <a:pt x="4228" y="3243"/>
                </a:lnTo>
                <a:lnTo>
                  <a:pt x="4228" y="3219"/>
                </a:lnTo>
                <a:lnTo>
                  <a:pt x="4227" y="3193"/>
                </a:lnTo>
                <a:lnTo>
                  <a:pt x="4223" y="3168"/>
                </a:lnTo>
                <a:lnTo>
                  <a:pt x="4218" y="3145"/>
                </a:lnTo>
                <a:lnTo>
                  <a:pt x="4210" y="3122"/>
                </a:lnTo>
                <a:lnTo>
                  <a:pt x="4201" y="3099"/>
                </a:lnTo>
                <a:lnTo>
                  <a:pt x="4188" y="3078"/>
                </a:lnTo>
                <a:lnTo>
                  <a:pt x="4175" y="3058"/>
                </a:lnTo>
                <a:lnTo>
                  <a:pt x="4158" y="3038"/>
                </a:lnTo>
                <a:lnTo>
                  <a:pt x="4139" y="3022"/>
                </a:lnTo>
                <a:lnTo>
                  <a:pt x="4118" y="3006"/>
                </a:lnTo>
                <a:lnTo>
                  <a:pt x="4094" y="2992"/>
                </a:lnTo>
                <a:lnTo>
                  <a:pt x="4068" y="2980"/>
                </a:lnTo>
                <a:lnTo>
                  <a:pt x="4040" y="2971"/>
                </a:lnTo>
                <a:lnTo>
                  <a:pt x="4008" y="2965"/>
                </a:lnTo>
                <a:lnTo>
                  <a:pt x="3974" y="2960"/>
                </a:lnTo>
                <a:lnTo>
                  <a:pt x="3937" y="2959"/>
                </a:lnTo>
                <a:lnTo>
                  <a:pt x="3666" y="2957"/>
                </a:lnTo>
                <a:lnTo>
                  <a:pt x="3650" y="2959"/>
                </a:lnTo>
                <a:lnTo>
                  <a:pt x="3634" y="2962"/>
                </a:lnTo>
                <a:lnTo>
                  <a:pt x="3620" y="2968"/>
                </a:lnTo>
                <a:lnTo>
                  <a:pt x="3606" y="2974"/>
                </a:lnTo>
                <a:lnTo>
                  <a:pt x="3593" y="2983"/>
                </a:lnTo>
                <a:lnTo>
                  <a:pt x="3581" y="2993"/>
                </a:lnTo>
                <a:lnTo>
                  <a:pt x="3571" y="3005"/>
                </a:lnTo>
                <a:lnTo>
                  <a:pt x="3561" y="3019"/>
                </a:lnTo>
                <a:lnTo>
                  <a:pt x="3552" y="3033"/>
                </a:lnTo>
                <a:lnTo>
                  <a:pt x="3543" y="3050"/>
                </a:lnTo>
                <a:lnTo>
                  <a:pt x="3535" y="3067"/>
                </a:lnTo>
                <a:lnTo>
                  <a:pt x="3528" y="3085"/>
                </a:lnTo>
                <a:lnTo>
                  <a:pt x="3523" y="3104"/>
                </a:lnTo>
                <a:lnTo>
                  <a:pt x="3518" y="3125"/>
                </a:lnTo>
                <a:lnTo>
                  <a:pt x="3514" y="3145"/>
                </a:lnTo>
                <a:lnTo>
                  <a:pt x="3510" y="3167"/>
                </a:lnTo>
                <a:lnTo>
                  <a:pt x="3503" y="3193"/>
                </a:lnTo>
                <a:lnTo>
                  <a:pt x="3496" y="3219"/>
                </a:lnTo>
                <a:lnTo>
                  <a:pt x="3494" y="3246"/>
                </a:lnTo>
                <a:lnTo>
                  <a:pt x="3491" y="3274"/>
                </a:lnTo>
                <a:close/>
                <a:moveTo>
                  <a:pt x="3543" y="3275"/>
                </a:moveTo>
                <a:lnTo>
                  <a:pt x="3543" y="3275"/>
                </a:lnTo>
                <a:lnTo>
                  <a:pt x="3544" y="3259"/>
                </a:lnTo>
                <a:lnTo>
                  <a:pt x="3545" y="3242"/>
                </a:lnTo>
                <a:lnTo>
                  <a:pt x="3548" y="3226"/>
                </a:lnTo>
                <a:lnTo>
                  <a:pt x="3552" y="3211"/>
                </a:lnTo>
                <a:lnTo>
                  <a:pt x="3556" y="3196"/>
                </a:lnTo>
                <a:lnTo>
                  <a:pt x="3561" y="3181"/>
                </a:lnTo>
                <a:lnTo>
                  <a:pt x="3566" y="3167"/>
                </a:lnTo>
                <a:lnTo>
                  <a:pt x="3572" y="3153"/>
                </a:lnTo>
                <a:lnTo>
                  <a:pt x="3579" y="3140"/>
                </a:lnTo>
                <a:lnTo>
                  <a:pt x="3586" y="3127"/>
                </a:lnTo>
                <a:lnTo>
                  <a:pt x="3595" y="3116"/>
                </a:lnTo>
                <a:lnTo>
                  <a:pt x="3604" y="3104"/>
                </a:lnTo>
                <a:lnTo>
                  <a:pt x="3614" y="3094"/>
                </a:lnTo>
                <a:lnTo>
                  <a:pt x="3624" y="3083"/>
                </a:lnTo>
                <a:lnTo>
                  <a:pt x="3634" y="3074"/>
                </a:lnTo>
                <a:lnTo>
                  <a:pt x="3644" y="3065"/>
                </a:lnTo>
                <a:lnTo>
                  <a:pt x="3653" y="3091"/>
                </a:lnTo>
                <a:lnTo>
                  <a:pt x="3662" y="3117"/>
                </a:lnTo>
                <a:lnTo>
                  <a:pt x="3673" y="3143"/>
                </a:lnTo>
                <a:lnTo>
                  <a:pt x="3684" y="3167"/>
                </a:lnTo>
                <a:lnTo>
                  <a:pt x="3697" y="3192"/>
                </a:lnTo>
                <a:lnTo>
                  <a:pt x="3711" y="3215"/>
                </a:lnTo>
                <a:lnTo>
                  <a:pt x="3727" y="3238"/>
                </a:lnTo>
                <a:lnTo>
                  <a:pt x="3742" y="3260"/>
                </a:lnTo>
                <a:lnTo>
                  <a:pt x="3760" y="3282"/>
                </a:lnTo>
                <a:lnTo>
                  <a:pt x="3778" y="3302"/>
                </a:lnTo>
                <a:lnTo>
                  <a:pt x="3798" y="3323"/>
                </a:lnTo>
                <a:lnTo>
                  <a:pt x="3818" y="3341"/>
                </a:lnTo>
                <a:lnTo>
                  <a:pt x="3840" y="3359"/>
                </a:lnTo>
                <a:lnTo>
                  <a:pt x="3863" y="3377"/>
                </a:lnTo>
                <a:lnTo>
                  <a:pt x="3887" y="3393"/>
                </a:lnTo>
                <a:lnTo>
                  <a:pt x="3911" y="3408"/>
                </a:lnTo>
                <a:lnTo>
                  <a:pt x="3943" y="3425"/>
                </a:lnTo>
                <a:lnTo>
                  <a:pt x="3977" y="3439"/>
                </a:lnTo>
                <a:lnTo>
                  <a:pt x="3970" y="3458"/>
                </a:lnTo>
                <a:lnTo>
                  <a:pt x="3963" y="3476"/>
                </a:lnTo>
                <a:lnTo>
                  <a:pt x="3954" y="3493"/>
                </a:lnTo>
                <a:lnTo>
                  <a:pt x="3943" y="3508"/>
                </a:lnTo>
                <a:lnTo>
                  <a:pt x="3932" y="3524"/>
                </a:lnTo>
                <a:lnTo>
                  <a:pt x="3920" y="3538"/>
                </a:lnTo>
                <a:lnTo>
                  <a:pt x="3907" y="3551"/>
                </a:lnTo>
                <a:lnTo>
                  <a:pt x="3893" y="3563"/>
                </a:lnTo>
                <a:lnTo>
                  <a:pt x="3879" y="3574"/>
                </a:lnTo>
                <a:lnTo>
                  <a:pt x="3863" y="3583"/>
                </a:lnTo>
                <a:lnTo>
                  <a:pt x="3848" y="3591"/>
                </a:lnTo>
                <a:lnTo>
                  <a:pt x="3831" y="3597"/>
                </a:lnTo>
                <a:lnTo>
                  <a:pt x="3814" y="3603"/>
                </a:lnTo>
                <a:lnTo>
                  <a:pt x="3798" y="3606"/>
                </a:lnTo>
                <a:lnTo>
                  <a:pt x="3780" y="3609"/>
                </a:lnTo>
                <a:lnTo>
                  <a:pt x="3762" y="3609"/>
                </a:lnTo>
                <a:lnTo>
                  <a:pt x="3738" y="3608"/>
                </a:lnTo>
                <a:lnTo>
                  <a:pt x="3717" y="3604"/>
                </a:lnTo>
                <a:lnTo>
                  <a:pt x="3696" y="3597"/>
                </a:lnTo>
                <a:lnTo>
                  <a:pt x="3675" y="3588"/>
                </a:lnTo>
                <a:lnTo>
                  <a:pt x="3656" y="3577"/>
                </a:lnTo>
                <a:lnTo>
                  <a:pt x="3638" y="3564"/>
                </a:lnTo>
                <a:lnTo>
                  <a:pt x="3621" y="3550"/>
                </a:lnTo>
                <a:lnTo>
                  <a:pt x="3606" y="3533"/>
                </a:lnTo>
                <a:lnTo>
                  <a:pt x="3590" y="3514"/>
                </a:lnTo>
                <a:lnTo>
                  <a:pt x="3579" y="3494"/>
                </a:lnTo>
                <a:lnTo>
                  <a:pt x="3567" y="3474"/>
                </a:lnTo>
                <a:lnTo>
                  <a:pt x="3558" y="3451"/>
                </a:lnTo>
                <a:lnTo>
                  <a:pt x="3550" y="3426"/>
                </a:lnTo>
                <a:lnTo>
                  <a:pt x="3545" y="3402"/>
                </a:lnTo>
                <a:lnTo>
                  <a:pt x="3543" y="3376"/>
                </a:lnTo>
                <a:lnTo>
                  <a:pt x="3541" y="3349"/>
                </a:lnTo>
                <a:lnTo>
                  <a:pt x="3543" y="3275"/>
                </a:lnTo>
                <a:close/>
                <a:moveTo>
                  <a:pt x="2068" y="3140"/>
                </a:moveTo>
                <a:lnTo>
                  <a:pt x="2068" y="3140"/>
                </a:lnTo>
                <a:lnTo>
                  <a:pt x="2095" y="3139"/>
                </a:lnTo>
                <a:lnTo>
                  <a:pt x="2119" y="3134"/>
                </a:lnTo>
                <a:lnTo>
                  <a:pt x="2144" y="3127"/>
                </a:lnTo>
                <a:lnTo>
                  <a:pt x="2168" y="3118"/>
                </a:lnTo>
                <a:lnTo>
                  <a:pt x="2190" y="3107"/>
                </a:lnTo>
                <a:lnTo>
                  <a:pt x="2211" y="3094"/>
                </a:lnTo>
                <a:lnTo>
                  <a:pt x="2231" y="3078"/>
                </a:lnTo>
                <a:lnTo>
                  <a:pt x="2249" y="3060"/>
                </a:lnTo>
                <a:lnTo>
                  <a:pt x="2266" y="3041"/>
                </a:lnTo>
                <a:lnTo>
                  <a:pt x="2281" y="3020"/>
                </a:lnTo>
                <a:lnTo>
                  <a:pt x="2294" y="2997"/>
                </a:lnTo>
                <a:lnTo>
                  <a:pt x="2306" y="2974"/>
                </a:lnTo>
                <a:lnTo>
                  <a:pt x="2316" y="2950"/>
                </a:lnTo>
                <a:lnTo>
                  <a:pt x="2324" y="2924"/>
                </a:lnTo>
                <a:lnTo>
                  <a:pt x="2329" y="2897"/>
                </a:lnTo>
                <a:lnTo>
                  <a:pt x="2333" y="2868"/>
                </a:lnTo>
                <a:lnTo>
                  <a:pt x="2338" y="2857"/>
                </a:lnTo>
                <a:lnTo>
                  <a:pt x="2343" y="2845"/>
                </a:lnTo>
                <a:lnTo>
                  <a:pt x="2348" y="2834"/>
                </a:lnTo>
                <a:lnTo>
                  <a:pt x="2351" y="2821"/>
                </a:lnTo>
                <a:lnTo>
                  <a:pt x="2355" y="2808"/>
                </a:lnTo>
                <a:lnTo>
                  <a:pt x="2356" y="2795"/>
                </a:lnTo>
                <a:lnTo>
                  <a:pt x="2357" y="2781"/>
                </a:lnTo>
                <a:lnTo>
                  <a:pt x="2359" y="2765"/>
                </a:lnTo>
                <a:lnTo>
                  <a:pt x="2359" y="2629"/>
                </a:lnTo>
                <a:lnTo>
                  <a:pt x="2357" y="2603"/>
                </a:lnTo>
                <a:lnTo>
                  <a:pt x="2356" y="2577"/>
                </a:lnTo>
                <a:lnTo>
                  <a:pt x="2352" y="2554"/>
                </a:lnTo>
                <a:lnTo>
                  <a:pt x="2348" y="2531"/>
                </a:lnTo>
                <a:lnTo>
                  <a:pt x="2342" y="2510"/>
                </a:lnTo>
                <a:lnTo>
                  <a:pt x="2334" y="2491"/>
                </a:lnTo>
                <a:lnTo>
                  <a:pt x="2327" y="2473"/>
                </a:lnTo>
                <a:lnTo>
                  <a:pt x="2316" y="2457"/>
                </a:lnTo>
                <a:lnTo>
                  <a:pt x="2305" y="2443"/>
                </a:lnTo>
                <a:lnTo>
                  <a:pt x="2292" y="2432"/>
                </a:lnTo>
                <a:lnTo>
                  <a:pt x="2284" y="2428"/>
                </a:lnTo>
                <a:lnTo>
                  <a:pt x="2278" y="2424"/>
                </a:lnTo>
                <a:lnTo>
                  <a:pt x="2270" y="2420"/>
                </a:lnTo>
                <a:lnTo>
                  <a:pt x="2261" y="2418"/>
                </a:lnTo>
                <a:lnTo>
                  <a:pt x="2253" y="2416"/>
                </a:lnTo>
                <a:lnTo>
                  <a:pt x="2244" y="2415"/>
                </a:lnTo>
                <a:lnTo>
                  <a:pt x="2234" y="2415"/>
                </a:lnTo>
                <a:lnTo>
                  <a:pt x="2225" y="2415"/>
                </a:lnTo>
                <a:lnTo>
                  <a:pt x="2214" y="2416"/>
                </a:lnTo>
                <a:lnTo>
                  <a:pt x="2204" y="2419"/>
                </a:lnTo>
                <a:lnTo>
                  <a:pt x="2182" y="2427"/>
                </a:lnTo>
                <a:lnTo>
                  <a:pt x="2172" y="2416"/>
                </a:lnTo>
                <a:lnTo>
                  <a:pt x="2160" y="2407"/>
                </a:lnTo>
                <a:lnTo>
                  <a:pt x="2147" y="2400"/>
                </a:lnTo>
                <a:lnTo>
                  <a:pt x="2133" y="2393"/>
                </a:lnTo>
                <a:lnTo>
                  <a:pt x="2119" y="2388"/>
                </a:lnTo>
                <a:lnTo>
                  <a:pt x="2105" y="2384"/>
                </a:lnTo>
                <a:lnTo>
                  <a:pt x="2088" y="2382"/>
                </a:lnTo>
                <a:lnTo>
                  <a:pt x="2073" y="2379"/>
                </a:lnTo>
                <a:lnTo>
                  <a:pt x="2056" y="2379"/>
                </a:lnTo>
                <a:lnTo>
                  <a:pt x="2039" y="2379"/>
                </a:lnTo>
                <a:lnTo>
                  <a:pt x="2023" y="2380"/>
                </a:lnTo>
                <a:lnTo>
                  <a:pt x="2004" y="2382"/>
                </a:lnTo>
                <a:lnTo>
                  <a:pt x="1988" y="2385"/>
                </a:lnTo>
                <a:lnTo>
                  <a:pt x="1970" y="2388"/>
                </a:lnTo>
                <a:lnTo>
                  <a:pt x="1953" y="2393"/>
                </a:lnTo>
                <a:lnTo>
                  <a:pt x="1936" y="2398"/>
                </a:lnTo>
                <a:lnTo>
                  <a:pt x="1919" y="2405"/>
                </a:lnTo>
                <a:lnTo>
                  <a:pt x="1903" y="2411"/>
                </a:lnTo>
                <a:lnTo>
                  <a:pt x="1887" y="2419"/>
                </a:lnTo>
                <a:lnTo>
                  <a:pt x="1872" y="2427"/>
                </a:lnTo>
                <a:lnTo>
                  <a:pt x="1858" y="2436"/>
                </a:lnTo>
                <a:lnTo>
                  <a:pt x="1843" y="2445"/>
                </a:lnTo>
                <a:lnTo>
                  <a:pt x="1831" y="2454"/>
                </a:lnTo>
                <a:lnTo>
                  <a:pt x="1819" y="2464"/>
                </a:lnTo>
                <a:lnTo>
                  <a:pt x="1807" y="2474"/>
                </a:lnTo>
                <a:lnTo>
                  <a:pt x="1798" y="2485"/>
                </a:lnTo>
                <a:lnTo>
                  <a:pt x="1789" y="2495"/>
                </a:lnTo>
                <a:lnTo>
                  <a:pt x="1783" y="2506"/>
                </a:lnTo>
                <a:lnTo>
                  <a:pt x="1776" y="2518"/>
                </a:lnTo>
                <a:lnTo>
                  <a:pt x="1773" y="2530"/>
                </a:lnTo>
                <a:lnTo>
                  <a:pt x="1770" y="2541"/>
                </a:lnTo>
                <a:lnTo>
                  <a:pt x="1769" y="2553"/>
                </a:lnTo>
                <a:lnTo>
                  <a:pt x="1769" y="2765"/>
                </a:lnTo>
                <a:lnTo>
                  <a:pt x="1770" y="2783"/>
                </a:lnTo>
                <a:lnTo>
                  <a:pt x="1771" y="2799"/>
                </a:lnTo>
                <a:lnTo>
                  <a:pt x="1775" y="2816"/>
                </a:lnTo>
                <a:lnTo>
                  <a:pt x="1779" y="2830"/>
                </a:lnTo>
                <a:lnTo>
                  <a:pt x="1784" y="2844"/>
                </a:lnTo>
                <a:lnTo>
                  <a:pt x="1789" y="2858"/>
                </a:lnTo>
                <a:lnTo>
                  <a:pt x="1797" y="2871"/>
                </a:lnTo>
                <a:lnTo>
                  <a:pt x="1805" y="2884"/>
                </a:lnTo>
                <a:lnTo>
                  <a:pt x="1810" y="2910"/>
                </a:lnTo>
                <a:lnTo>
                  <a:pt x="1816" y="2935"/>
                </a:lnTo>
                <a:lnTo>
                  <a:pt x="1824" y="2960"/>
                </a:lnTo>
                <a:lnTo>
                  <a:pt x="1834" y="2984"/>
                </a:lnTo>
                <a:lnTo>
                  <a:pt x="1846" y="3006"/>
                </a:lnTo>
                <a:lnTo>
                  <a:pt x="1860" y="3027"/>
                </a:lnTo>
                <a:lnTo>
                  <a:pt x="1876" y="3047"/>
                </a:lnTo>
                <a:lnTo>
                  <a:pt x="1891" y="3065"/>
                </a:lnTo>
                <a:lnTo>
                  <a:pt x="1910" y="3082"/>
                </a:lnTo>
                <a:lnTo>
                  <a:pt x="1930" y="3096"/>
                </a:lnTo>
                <a:lnTo>
                  <a:pt x="1950" y="3109"/>
                </a:lnTo>
                <a:lnTo>
                  <a:pt x="1972" y="3120"/>
                </a:lnTo>
                <a:lnTo>
                  <a:pt x="1994" y="3129"/>
                </a:lnTo>
                <a:lnTo>
                  <a:pt x="2019" y="3135"/>
                </a:lnTo>
                <a:lnTo>
                  <a:pt x="2043" y="3139"/>
                </a:lnTo>
                <a:lnTo>
                  <a:pt x="2068" y="3140"/>
                </a:lnTo>
                <a:close/>
                <a:moveTo>
                  <a:pt x="1854" y="2773"/>
                </a:moveTo>
                <a:lnTo>
                  <a:pt x="1854" y="2770"/>
                </a:lnTo>
                <a:lnTo>
                  <a:pt x="1898" y="2765"/>
                </a:lnTo>
                <a:lnTo>
                  <a:pt x="1936" y="2759"/>
                </a:lnTo>
                <a:lnTo>
                  <a:pt x="1974" y="2752"/>
                </a:lnTo>
                <a:lnTo>
                  <a:pt x="2006" y="2743"/>
                </a:lnTo>
                <a:lnTo>
                  <a:pt x="2021" y="2738"/>
                </a:lnTo>
                <a:lnTo>
                  <a:pt x="2035" y="2732"/>
                </a:lnTo>
                <a:lnTo>
                  <a:pt x="2050" y="2725"/>
                </a:lnTo>
                <a:lnTo>
                  <a:pt x="2062" y="2718"/>
                </a:lnTo>
                <a:lnTo>
                  <a:pt x="2074" y="2709"/>
                </a:lnTo>
                <a:lnTo>
                  <a:pt x="2084" y="2700"/>
                </a:lnTo>
                <a:lnTo>
                  <a:pt x="2095" y="2689"/>
                </a:lnTo>
                <a:lnTo>
                  <a:pt x="2104" y="2678"/>
                </a:lnTo>
                <a:lnTo>
                  <a:pt x="2154" y="2550"/>
                </a:lnTo>
                <a:lnTo>
                  <a:pt x="2168" y="2558"/>
                </a:lnTo>
                <a:lnTo>
                  <a:pt x="2182" y="2567"/>
                </a:lnTo>
                <a:lnTo>
                  <a:pt x="2140" y="2678"/>
                </a:lnTo>
                <a:lnTo>
                  <a:pt x="2261" y="2667"/>
                </a:lnTo>
                <a:lnTo>
                  <a:pt x="2270" y="2692"/>
                </a:lnTo>
                <a:lnTo>
                  <a:pt x="2276" y="2718"/>
                </a:lnTo>
                <a:lnTo>
                  <a:pt x="2280" y="2745"/>
                </a:lnTo>
                <a:lnTo>
                  <a:pt x="2281" y="2773"/>
                </a:lnTo>
                <a:lnTo>
                  <a:pt x="2281" y="2844"/>
                </a:lnTo>
                <a:lnTo>
                  <a:pt x="2280" y="2870"/>
                </a:lnTo>
                <a:lnTo>
                  <a:pt x="2278" y="2894"/>
                </a:lnTo>
                <a:lnTo>
                  <a:pt x="2272" y="2917"/>
                </a:lnTo>
                <a:lnTo>
                  <a:pt x="2265" y="2940"/>
                </a:lnTo>
                <a:lnTo>
                  <a:pt x="2256" y="2962"/>
                </a:lnTo>
                <a:lnTo>
                  <a:pt x="2244" y="2982"/>
                </a:lnTo>
                <a:lnTo>
                  <a:pt x="2233" y="3001"/>
                </a:lnTo>
                <a:lnTo>
                  <a:pt x="2218" y="3018"/>
                </a:lnTo>
                <a:lnTo>
                  <a:pt x="2203" y="3033"/>
                </a:lnTo>
                <a:lnTo>
                  <a:pt x="2186" y="3047"/>
                </a:lnTo>
                <a:lnTo>
                  <a:pt x="2169" y="3059"/>
                </a:lnTo>
                <a:lnTo>
                  <a:pt x="2150" y="3069"/>
                </a:lnTo>
                <a:lnTo>
                  <a:pt x="2131" y="3077"/>
                </a:lnTo>
                <a:lnTo>
                  <a:pt x="2110" y="3083"/>
                </a:lnTo>
                <a:lnTo>
                  <a:pt x="2090" y="3087"/>
                </a:lnTo>
                <a:lnTo>
                  <a:pt x="2068" y="3089"/>
                </a:lnTo>
                <a:lnTo>
                  <a:pt x="2047" y="3087"/>
                </a:lnTo>
                <a:lnTo>
                  <a:pt x="2026" y="3083"/>
                </a:lnTo>
                <a:lnTo>
                  <a:pt x="2006" y="3077"/>
                </a:lnTo>
                <a:lnTo>
                  <a:pt x="1986" y="3069"/>
                </a:lnTo>
                <a:lnTo>
                  <a:pt x="1967" y="3059"/>
                </a:lnTo>
                <a:lnTo>
                  <a:pt x="1950" y="3047"/>
                </a:lnTo>
                <a:lnTo>
                  <a:pt x="1934" y="3033"/>
                </a:lnTo>
                <a:lnTo>
                  <a:pt x="1918" y="3018"/>
                </a:lnTo>
                <a:lnTo>
                  <a:pt x="1904" y="3001"/>
                </a:lnTo>
                <a:lnTo>
                  <a:pt x="1891" y="2982"/>
                </a:lnTo>
                <a:lnTo>
                  <a:pt x="1881" y="2962"/>
                </a:lnTo>
                <a:lnTo>
                  <a:pt x="1872" y="2940"/>
                </a:lnTo>
                <a:lnTo>
                  <a:pt x="1864" y="2917"/>
                </a:lnTo>
                <a:lnTo>
                  <a:pt x="1859" y="2894"/>
                </a:lnTo>
                <a:lnTo>
                  <a:pt x="1855" y="2870"/>
                </a:lnTo>
                <a:lnTo>
                  <a:pt x="1854" y="2844"/>
                </a:lnTo>
                <a:lnTo>
                  <a:pt x="1854" y="2773"/>
                </a:lnTo>
                <a:close/>
                <a:moveTo>
                  <a:pt x="103" y="3508"/>
                </a:moveTo>
                <a:lnTo>
                  <a:pt x="103" y="3508"/>
                </a:lnTo>
                <a:lnTo>
                  <a:pt x="108" y="3521"/>
                </a:lnTo>
                <a:lnTo>
                  <a:pt x="117" y="3532"/>
                </a:lnTo>
                <a:lnTo>
                  <a:pt x="128" y="3541"/>
                </a:lnTo>
                <a:lnTo>
                  <a:pt x="139" y="3548"/>
                </a:lnTo>
                <a:lnTo>
                  <a:pt x="152" y="3555"/>
                </a:lnTo>
                <a:lnTo>
                  <a:pt x="166" y="3559"/>
                </a:lnTo>
                <a:lnTo>
                  <a:pt x="182" y="3561"/>
                </a:lnTo>
                <a:lnTo>
                  <a:pt x="196" y="3560"/>
                </a:lnTo>
                <a:lnTo>
                  <a:pt x="201" y="3559"/>
                </a:lnTo>
                <a:lnTo>
                  <a:pt x="222" y="3581"/>
                </a:lnTo>
                <a:lnTo>
                  <a:pt x="233" y="3591"/>
                </a:lnTo>
                <a:lnTo>
                  <a:pt x="245" y="3601"/>
                </a:lnTo>
                <a:lnTo>
                  <a:pt x="256" y="3610"/>
                </a:lnTo>
                <a:lnTo>
                  <a:pt x="268" y="3619"/>
                </a:lnTo>
                <a:lnTo>
                  <a:pt x="281" y="3627"/>
                </a:lnTo>
                <a:lnTo>
                  <a:pt x="295" y="3633"/>
                </a:lnTo>
                <a:lnTo>
                  <a:pt x="308" y="3640"/>
                </a:lnTo>
                <a:lnTo>
                  <a:pt x="322" y="3645"/>
                </a:lnTo>
                <a:lnTo>
                  <a:pt x="336" y="3650"/>
                </a:lnTo>
                <a:lnTo>
                  <a:pt x="352" y="3654"/>
                </a:lnTo>
                <a:lnTo>
                  <a:pt x="366" y="3658"/>
                </a:lnTo>
                <a:lnTo>
                  <a:pt x="381" y="3659"/>
                </a:lnTo>
                <a:lnTo>
                  <a:pt x="397" y="3660"/>
                </a:lnTo>
                <a:lnTo>
                  <a:pt x="412" y="3662"/>
                </a:lnTo>
                <a:lnTo>
                  <a:pt x="428" y="3660"/>
                </a:lnTo>
                <a:lnTo>
                  <a:pt x="442" y="3659"/>
                </a:lnTo>
                <a:lnTo>
                  <a:pt x="457" y="3658"/>
                </a:lnTo>
                <a:lnTo>
                  <a:pt x="471" y="3655"/>
                </a:lnTo>
                <a:lnTo>
                  <a:pt x="486" y="3651"/>
                </a:lnTo>
                <a:lnTo>
                  <a:pt x="499" y="3646"/>
                </a:lnTo>
                <a:lnTo>
                  <a:pt x="513" y="3641"/>
                </a:lnTo>
                <a:lnTo>
                  <a:pt x="526" y="3636"/>
                </a:lnTo>
                <a:lnTo>
                  <a:pt x="551" y="3622"/>
                </a:lnTo>
                <a:lnTo>
                  <a:pt x="575" y="3606"/>
                </a:lnTo>
                <a:lnTo>
                  <a:pt x="596" y="3587"/>
                </a:lnTo>
                <a:lnTo>
                  <a:pt x="617" y="3566"/>
                </a:lnTo>
                <a:lnTo>
                  <a:pt x="635" y="3543"/>
                </a:lnTo>
                <a:lnTo>
                  <a:pt x="652" y="3519"/>
                </a:lnTo>
                <a:lnTo>
                  <a:pt x="666" y="3492"/>
                </a:lnTo>
                <a:lnTo>
                  <a:pt x="678" y="3463"/>
                </a:lnTo>
                <a:lnTo>
                  <a:pt x="688" y="3435"/>
                </a:lnTo>
                <a:lnTo>
                  <a:pt x="694" y="3404"/>
                </a:lnTo>
                <a:lnTo>
                  <a:pt x="700" y="3373"/>
                </a:lnTo>
                <a:lnTo>
                  <a:pt x="701" y="3340"/>
                </a:lnTo>
                <a:lnTo>
                  <a:pt x="701" y="3262"/>
                </a:lnTo>
                <a:lnTo>
                  <a:pt x="700" y="3246"/>
                </a:lnTo>
                <a:lnTo>
                  <a:pt x="698" y="3229"/>
                </a:lnTo>
                <a:lnTo>
                  <a:pt x="697" y="3212"/>
                </a:lnTo>
                <a:lnTo>
                  <a:pt x="694" y="3196"/>
                </a:lnTo>
                <a:lnTo>
                  <a:pt x="690" y="3179"/>
                </a:lnTo>
                <a:lnTo>
                  <a:pt x="687" y="3163"/>
                </a:lnTo>
                <a:lnTo>
                  <a:pt x="681" y="3148"/>
                </a:lnTo>
                <a:lnTo>
                  <a:pt x="675" y="3132"/>
                </a:lnTo>
                <a:lnTo>
                  <a:pt x="662" y="3103"/>
                </a:lnTo>
                <a:lnTo>
                  <a:pt x="647" y="3076"/>
                </a:lnTo>
                <a:lnTo>
                  <a:pt x="629" y="3050"/>
                </a:lnTo>
                <a:lnTo>
                  <a:pt x="618" y="3038"/>
                </a:lnTo>
                <a:lnTo>
                  <a:pt x="608" y="3027"/>
                </a:lnTo>
                <a:lnTo>
                  <a:pt x="618" y="3014"/>
                </a:lnTo>
                <a:lnTo>
                  <a:pt x="627" y="3000"/>
                </a:lnTo>
                <a:lnTo>
                  <a:pt x="635" y="2986"/>
                </a:lnTo>
                <a:lnTo>
                  <a:pt x="642" y="2971"/>
                </a:lnTo>
                <a:lnTo>
                  <a:pt x="647" y="2957"/>
                </a:lnTo>
                <a:lnTo>
                  <a:pt x="652" y="2943"/>
                </a:lnTo>
                <a:lnTo>
                  <a:pt x="654" y="2929"/>
                </a:lnTo>
                <a:lnTo>
                  <a:pt x="658" y="2915"/>
                </a:lnTo>
                <a:lnTo>
                  <a:pt x="660" y="2899"/>
                </a:lnTo>
                <a:lnTo>
                  <a:pt x="660" y="2885"/>
                </a:lnTo>
                <a:lnTo>
                  <a:pt x="644" y="2893"/>
                </a:lnTo>
                <a:lnTo>
                  <a:pt x="629" y="2899"/>
                </a:lnTo>
                <a:lnTo>
                  <a:pt x="612" y="2904"/>
                </a:lnTo>
                <a:lnTo>
                  <a:pt x="595" y="2908"/>
                </a:lnTo>
                <a:lnTo>
                  <a:pt x="578" y="2912"/>
                </a:lnTo>
                <a:lnTo>
                  <a:pt x="562" y="2913"/>
                </a:lnTo>
                <a:lnTo>
                  <a:pt x="544" y="2913"/>
                </a:lnTo>
                <a:lnTo>
                  <a:pt x="527" y="2913"/>
                </a:lnTo>
                <a:lnTo>
                  <a:pt x="527" y="2915"/>
                </a:lnTo>
                <a:lnTo>
                  <a:pt x="499" y="2907"/>
                </a:lnTo>
                <a:lnTo>
                  <a:pt x="471" y="2901"/>
                </a:lnTo>
                <a:lnTo>
                  <a:pt x="444" y="2897"/>
                </a:lnTo>
                <a:lnTo>
                  <a:pt x="417" y="2893"/>
                </a:lnTo>
                <a:lnTo>
                  <a:pt x="392" y="2892"/>
                </a:lnTo>
                <a:lnTo>
                  <a:pt x="366" y="2893"/>
                </a:lnTo>
                <a:lnTo>
                  <a:pt x="341" y="2894"/>
                </a:lnTo>
                <a:lnTo>
                  <a:pt x="318" y="2898"/>
                </a:lnTo>
                <a:lnTo>
                  <a:pt x="294" y="2903"/>
                </a:lnTo>
                <a:lnTo>
                  <a:pt x="272" y="2908"/>
                </a:lnTo>
                <a:lnTo>
                  <a:pt x="250" y="2916"/>
                </a:lnTo>
                <a:lnTo>
                  <a:pt x="229" y="2924"/>
                </a:lnTo>
                <a:lnTo>
                  <a:pt x="209" y="2934"/>
                </a:lnTo>
                <a:lnTo>
                  <a:pt x="189" y="2944"/>
                </a:lnTo>
                <a:lnTo>
                  <a:pt x="171" y="2956"/>
                </a:lnTo>
                <a:lnTo>
                  <a:pt x="153" y="2969"/>
                </a:lnTo>
                <a:lnTo>
                  <a:pt x="137" y="2982"/>
                </a:lnTo>
                <a:lnTo>
                  <a:pt x="122" y="2996"/>
                </a:lnTo>
                <a:lnTo>
                  <a:pt x="107" y="3010"/>
                </a:lnTo>
                <a:lnTo>
                  <a:pt x="94" y="3025"/>
                </a:lnTo>
                <a:lnTo>
                  <a:pt x="82" y="3041"/>
                </a:lnTo>
                <a:lnTo>
                  <a:pt x="72" y="3058"/>
                </a:lnTo>
                <a:lnTo>
                  <a:pt x="62" y="3074"/>
                </a:lnTo>
                <a:lnTo>
                  <a:pt x="54" y="3091"/>
                </a:lnTo>
                <a:lnTo>
                  <a:pt x="46" y="3108"/>
                </a:lnTo>
                <a:lnTo>
                  <a:pt x="41" y="3126"/>
                </a:lnTo>
                <a:lnTo>
                  <a:pt x="36" y="3143"/>
                </a:lnTo>
                <a:lnTo>
                  <a:pt x="33" y="3161"/>
                </a:lnTo>
                <a:lnTo>
                  <a:pt x="32" y="3179"/>
                </a:lnTo>
                <a:lnTo>
                  <a:pt x="32" y="3196"/>
                </a:lnTo>
                <a:lnTo>
                  <a:pt x="33" y="3214"/>
                </a:lnTo>
                <a:lnTo>
                  <a:pt x="37" y="3230"/>
                </a:lnTo>
                <a:lnTo>
                  <a:pt x="103" y="3508"/>
                </a:lnTo>
                <a:close/>
                <a:moveTo>
                  <a:pt x="223" y="3344"/>
                </a:moveTo>
                <a:lnTo>
                  <a:pt x="223" y="3344"/>
                </a:lnTo>
                <a:lnTo>
                  <a:pt x="225" y="3333"/>
                </a:lnTo>
                <a:lnTo>
                  <a:pt x="229" y="3323"/>
                </a:lnTo>
                <a:lnTo>
                  <a:pt x="234" y="3314"/>
                </a:lnTo>
                <a:lnTo>
                  <a:pt x="241" y="3306"/>
                </a:lnTo>
                <a:lnTo>
                  <a:pt x="249" y="3300"/>
                </a:lnTo>
                <a:lnTo>
                  <a:pt x="258" y="3293"/>
                </a:lnTo>
                <a:lnTo>
                  <a:pt x="268" y="3290"/>
                </a:lnTo>
                <a:lnTo>
                  <a:pt x="278" y="3286"/>
                </a:lnTo>
                <a:lnTo>
                  <a:pt x="290" y="3286"/>
                </a:lnTo>
                <a:lnTo>
                  <a:pt x="300" y="3286"/>
                </a:lnTo>
                <a:lnTo>
                  <a:pt x="310" y="3288"/>
                </a:lnTo>
                <a:lnTo>
                  <a:pt x="321" y="3292"/>
                </a:lnTo>
                <a:lnTo>
                  <a:pt x="330" y="3299"/>
                </a:lnTo>
                <a:lnTo>
                  <a:pt x="338" y="3305"/>
                </a:lnTo>
                <a:lnTo>
                  <a:pt x="345" y="3313"/>
                </a:lnTo>
                <a:lnTo>
                  <a:pt x="350" y="3322"/>
                </a:lnTo>
                <a:lnTo>
                  <a:pt x="362" y="3315"/>
                </a:lnTo>
                <a:lnTo>
                  <a:pt x="374" y="3309"/>
                </a:lnTo>
                <a:lnTo>
                  <a:pt x="386" y="3300"/>
                </a:lnTo>
                <a:lnTo>
                  <a:pt x="398" y="3291"/>
                </a:lnTo>
                <a:lnTo>
                  <a:pt x="410" y="3281"/>
                </a:lnTo>
                <a:lnTo>
                  <a:pt x="423" y="3269"/>
                </a:lnTo>
                <a:lnTo>
                  <a:pt x="434" y="3256"/>
                </a:lnTo>
                <a:lnTo>
                  <a:pt x="447" y="3242"/>
                </a:lnTo>
                <a:lnTo>
                  <a:pt x="459" y="3226"/>
                </a:lnTo>
                <a:lnTo>
                  <a:pt x="471" y="3210"/>
                </a:lnTo>
                <a:lnTo>
                  <a:pt x="483" y="3192"/>
                </a:lnTo>
                <a:lnTo>
                  <a:pt x="496" y="3172"/>
                </a:lnTo>
                <a:lnTo>
                  <a:pt x="519" y="3130"/>
                </a:lnTo>
                <a:lnTo>
                  <a:pt x="544" y="3081"/>
                </a:lnTo>
                <a:lnTo>
                  <a:pt x="558" y="3073"/>
                </a:lnTo>
                <a:lnTo>
                  <a:pt x="571" y="3063"/>
                </a:lnTo>
                <a:lnTo>
                  <a:pt x="589" y="3082"/>
                </a:lnTo>
                <a:lnTo>
                  <a:pt x="603" y="3104"/>
                </a:lnTo>
                <a:lnTo>
                  <a:pt x="617" y="3126"/>
                </a:lnTo>
                <a:lnTo>
                  <a:pt x="627" y="3150"/>
                </a:lnTo>
                <a:lnTo>
                  <a:pt x="636" y="3177"/>
                </a:lnTo>
                <a:lnTo>
                  <a:pt x="643" y="3205"/>
                </a:lnTo>
                <a:lnTo>
                  <a:pt x="648" y="3233"/>
                </a:lnTo>
                <a:lnTo>
                  <a:pt x="649" y="3262"/>
                </a:lnTo>
                <a:lnTo>
                  <a:pt x="649" y="3340"/>
                </a:lnTo>
                <a:lnTo>
                  <a:pt x="648" y="3368"/>
                </a:lnTo>
                <a:lnTo>
                  <a:pt x="644" y="3395"/>
                </a:lnTo>
                <a:lnTo>
                  <a:pt x="638" y="3422"/>
                </a:lnTo>
                <a:lnTo>
                  <a:pt x="630" y="3447"/>
                </a:lnTo>
                <a:lnTo>
                  <a:pt x="620" y="3470"/>
                </a:lnTo>
                <a:lnTo>
                  <a:pt x="608" y="3492"/>
                </a:lnTo>
                <a:lnTo>
                  <a:pt x="594" y="3514"/>
                </a:lnTo>
                <a:lnTo>
                  <a:pt x="578" y="3532"/>
                </a:lnTo>
                <a:lnTo>
                  <a:pt x="562" y="3550"/>
                </a:lnTo>
                <a:lnTo>
                  <a:pt x="544" y="3565"/>
                </a:lnTo>
                <a:lnTo>
                  <a:pt x="524" y="3578"/>
                </a:lnTo>
                <a:lnTo>
                  <a:pt x="504" y="3590"/>
                </a:lnTo>
                <a:lnTo>
                  <a:pt x="482" y="3599"/>
                </a:lnTo>
                <a:lnTo>
                  <a:pt x="460" y="3605"/>
                </a:lnTo>
                <a:lnTo>
                  <a:pt x="437" y="3609"/>
                </a:lnTo>
                <a:lnTo>
                  <a:pt x="412" y="3610"/>
                </a:lnTo>
                <a:lnTo>
                  <a:pt x="398" y="3609"/>
                </a:lnTo>
                <a:lnTo>
                  <a:pt x="384" y="3608"/>
                </a:lnTo>
                <a:lnTo>
                  <a:pt x="371" y="3605"/>
                </a:lnTo>
                <a:lnTo>
                  <a:pt x="357" y="3603"/>
                </a:lnTo>
                <a:lnTo>
                  <a:pt x="344" y="3599"/>
                </a:lnTo>
                <a:lnTo>
                  <a:pt x="331" y="3594"/>
                </a:lnTo>
                <a:lnTo>
                  <a:pt x="318" y="3587"/>
                </a:lnTo>
                <a:lnTo>
                  <a:pt x="305" y="3581"/>
                </a:lnTo>
                <a:lnTo>
                  <a:pt x="294" y="3573"/>
                </a:lnTo>
                <a:lnTo>
                  <a:pt x="282" y="3565"/>
                </a:lnTo>
                <a:lnTo>
                  <a:pt x="271" y="3556"/>
                </a:lnTo>
                <a:lnTo>
                  <a:pt x="260" y="3546"/>
                </a:lnTo>
                <a:lnTo>
                  <a:pt x="250" y="3536"/>
                </a:lnTo>
                <a:lnTo>
                  <a:pt x="241" y="3525"/>
                </a:lnTo>
                <a:lnTo>
                  <a:pt x="232" y="3514"/>
                </a:lnTo>
                <a:lnTo>
                  <a:pt x="223" y="3502"/>
                </a:lnTo>
                <a:lnTo>
                  <a:pt x="220" y="3485"/>
                </a:lnTo>
                <a:lnTo>
                  <a:pt x="218" y="3469"/>
                </a:lnTo>
                <a:lnTo>
                  <a:pt x="216" y="3452"/>
                </a:lnTo>
                <a:lnTo>
                  <a:pt x="216" y="3433"/>
                </a:lnTo>
                <a:lnTo>
                  <a:pt x="216" y="3412"/>
                </a:lnTo>
                <a:lnTo>
                  <a:pt x="218" y="3391"/>
                </a:lnTo>
                <a:lnTo>
                  <a:pt x="223" y="3344"/>
                </a:lnTo>
                <a:close/>
                <a:moveTo>
                  <a:pt x="2869" y="3547"/>
                </a:moveTo>
                <a:lnTo>
                  <a:pt x="2869" y="3547"/>
                </a:lnTo>
                <a:lnTo>
                  <a:pt x="2865" y="3528"/>
                </a:lnTo>
                <a:lnTo>
                  <a:pt x="2861" y="3511"/>
                </a:lnTo>
                <a:lnTo>
                  <a:pt x="2855" y="3496"/>
                </a:lnTo>
                <a:lnTo>
                  <a:pt x="2848" y="3480"/>
                </a:lnTo>
                <a:lnTo>
                  <a:pt x="2839" y="3467"/>
                </a:lnTo>
                <a:lnTo>
                  <a:pt x="2830" y="3454"/>
                </a:lnTo>
                <a:lnTo>
                  <a:pt x="2820" y="3444"/>
                </a:lnTo>
                <a:lnTo>
                  <a:pt x="2808" y="3434"/>
                </a:lnTo>
                <a:lnTo>
                  <a:pt x="2797" y="3423"/>
                </a:lnTo>
                <a:lnTo>
                  <a:pt x="2783" y="3414"/>
                </a:lnTo>
                <a:lnTo>
                  <a:pt x="2768" y="3407"/>
                </a:lnTo>
                <a:lnTo>
                  <a:pt x="2753" y="3398"/>
                </a:lnTo>
                <a:lnTo>
                  <a:pt x="2721" y="3384"/>
                </a:lnTo>
                <a:lnTo>
                  <a:pt x="2685" y="3368"/>
                </a:lnTo>
                <a:lnTo>
                  <a:pt x="2300" y="3212"/>
                </a:lnTo>
                <a:lnTo>
                  <a:pt x="2186" y="3881"/>
                </a:lnTo>
                <a:lnTo>
                  <a:pt x="2131" y="3332"/>
                </a:lnTo>
                <a:lnTo>
                  <a:pt x="2144" y="3324"/>
                </a:lnTo>
                <a:lnTo>
                  <a:pt x="2154" y="3315"/>
                </a:lnTo>
                <a:lnTo>
                  <a:pt x="2164" y="3305"/>
                </a:lnTo>
                <a:lnTo>
                  <a:pt x="2172" y="3295"/>
                </a:lnTo>
                <a:lnTo>
                  <a:pt x="2123" y="3247"/>
                </a:lnTo>
                <a:lnTo>
                  <a:pt x="2081" y="3207"/>
                </a:lnTo>
                <a:lnTo>
                  <a:pt x="2038" y="3247"/>
                </a:lnTo>
                <a:lnTo>
                  <a:pt x="1988" y="3295"/>
                </a:lnTo>
                <a:lnTo>
                  <a:pt x="1997" y="3305"/>
                </a:lnTo>
                <a:lnTo>
                  <a:pt x="2006" y="3315"/>
                </a:lnTo>
                <a:lnTo>
                  <a:pt x="2017" y="3324"/>
                </a:lnTo>
                <a:lnTo>
                  <a:pt x="2029" y="3332"/>
                </a:lnTo>
                <a:lnTo>
                  <a:pt x="1975" y="3881"/>
                </a:lnTo>
                <a:lnTo>
                  <a:pt x="1862" y="3212"/>
                </a:lnTo>
                <a:lnTo>
                  <a:pt x="1475" y="3368"/>
                </a:lnTo>
                <a:lnTo>
                  <a:pt x="1439" y="3384"/>
                </a:lnTo>
                <a:lnTo>
                  <a:pt x="1407" y="3398"/>
                </a:lnTo>
                <a:lnTo>
                  <a:pt x="1391" y="3407"/>
                </a:lnTo>
                <a:lnTo>
                  <a:pt x="1377" y="3414"/>
                </a:lnTo>
                <a:lnTo>
                  <a:pt x="1364" y="3423"/>
                </a:lnTo>
                <a:lnTo>
                  <a:pt x="1351" y="3434"/>
                </a:lnTo>
                <a:lnTo>
                  <a:pt x="1340" y="3444"/>
                </a:lnTo>
                <a:lnTo>
                  <a:pt x="1329" y="3454"/>
                </a:lnTo>
                <a:lnTo>
                  <a:pt x="1320" y="3467"/>
                </a:lnTo>
                <a:lnTo>
                  <a:pt x="1313" y="3480"/>
                </a:lnTo>
                <a:lnTo>
                  <a:pt x="1305" y="3496"/>
                </a:lnTo>
                <a:lnTo>
                  <a:pt x="1300" y="3511"/>
                </a:lnTo>
                <a:lnTo>
                  <a:pt x="1295" y="3528"/>
                </a:lnTo>
                <a:lnTo>
                  <a:pt x="1292" y="3547"/>
                </a:lnTo>
                <a:lnTo>
                  <a:pt x="1214" y="4142"/>
                </a:lnTo>
                <a:lnTo>
                  <a:pt x="1273" y="4124"/>
                </a:lnTo>
                <a:lnTo>
                  <a:pt x="1332" y="4109"/>
                </a:lnTo>
                <a:lnTo>
                  <a:pt x="1391" y="4093"/>
                </a:lnTo>
                <a:lnTo>
                  <a:pt x="1451" y="4080"/>
                </a:lnTo>
                <a:lnTo>
                  <a:pt x="1510" y="4067"/>
                </a:lnTo>
                <a:lnTo>
                  <a:pt x="1568" y="4057"/>
                </a:lnTo>
                <a:lnTo>
                  <a:pt x="1626" y="4047"/>
                </a:lnTo>
                <a:lnTo>
                  <a:pt x="1684" y="4039"/>
                </a:lnTo>
                <a:lnTo>
                  <a:pt x="1740" y="4031"/>
                </a:lnTo>
                <a:lnTo>
                  <a:pt x="1796" y="4025"/>
                </a:lnTo>
                <a:lnTo>
                  <a:pt x="1850" y="4020"/>
                </a:lnTo>
                <a:lnTo>
                  <a:pt x="1904" y="4016"/>
                </a:lnTo>
                <a:lnTo>
                  <a:pt x="1956" y="4013"/>
                </a:lnTo>
                <a:lnTo>
                  <a:pt x="2006" y="4011"/>
                </a:lnTo>
                <a:lnTo>
                  <a:pt x="2055" y="4010"/>
                </a:lnTo>
                <a:lnTo>
                  <a:pt x="2102" y="4008"/>
                </a:lnTo>
                <a:lnTo>
                  <a:pt x="2147" y="4010"/>
                </a:lnTo>
                <a:lnTo>
                  <a:pt x="2194" y="4011"/>
                </a:lnTo>
                <a:lnTo>
                  <a:pt x="2242" y="4012"/>
                </a:lnTo>
                <a:lnTo>
                  <a:pt x="2292" y="4015"/>
                </a:lnTo>
                <a:lnTo>
                  <a:pt x="2342" y="4019"/>
                </a:lnTo>
                <a:lnTo>
                  <a:pt x="2394" y="4024"/>
                </a:lnTo>
                <a:lnTo>
                  <a:pt x="2446" y="4029"/>
                </a:lnTo>
                <a:lnTo>
                  <a:pt x="2500" y="4035"/>
                </a:lnTo>
                <a:lnTo>
                  <a:pt x="2555" y="4043"/>
                </a:lnTo>
                <a:lnTo>
                  <a:pt x="2610" y="4052"/>
                </a:lnTo>
                <a:lnTo>
                  <a:pt x="2665" y="4062"/>
                </a:lnTo>
                <a:lnTo>
                  <a:pt x="2721" y="4073"/>
                </a:lnTo>
                <a:lnTo>
                  <a:pt x="2777" y="4084"/>
                </a:lnTo>
                <a:lnTo>
                  <a:pt x="2833" y="4098"/>
                </a:lnTo>
                <a:lnTo>
                  <a:pt x="2890" y="4113"/>
                </a:lnTo>
                <a:lnTo>
                  <a:pt x="2945" y="4128"/>
                </a:lnTo>
                <a:lnTo>
                  <a:pt x="2869" y="3547"/>
                </a:lnTo>
                <a:close/>
                <a:moveTo>
                  <a:pt x="3890" y="3788"/>
                </a:moveTo>
                <a:lnTo>
                  <a:pt x="3644" y="3788"/>
                </a:lnTo>
                <a:lnTo>
                  <a:pt x="3614" y="3789"/>
                </a:lnTo>
                <a:lnTo>
                  <a:pt x="3598" y="3791"/>
                </a:lnTo>
                <a:lnTo>
                  <a:pt x="3581" y="3793"/>
                </a:lnTo>
                <a:lnTo>
                  <a:pt x="3565" y="3797"/>
                </a:lnTo>
                <a:lnTo>
                  <a:pt x="3548" y="3801"/>
                </a:lnTo>
                <a:lnTo>
                  <a:pt x="3531" y="3807"/>
                </a:lnTo>
                <a:lnTo>
                  <a:pt x="3514" y="3815"/>
                </a:lnTo>
                <a:lnTo>
                  <a:pt x="3498" y="3824"/>
                </a:lnTo>
                <a:lnTo>
                  <a:pt x="3482" y="3836"/>
                </a:lnTo>
                <a:lnTo>
                  <a:pt x="3467" y="3849"/>
                </a:lnTo>
                <a:lnTo>
                  <a:pt x="3452" y="3864"/>
                </a:lnTo>
                <a:lnTo>
                  <a:pt x="3440" y="3881"/>
                </a:lnTo>
                <a:lnTo>
                  <a:pt x="3427" y="3901"/>
                </a:lnTo>
                <a:lnTo>
                  <a:pt x="3415" y="3925"/>
                </a:lnTo>
                <a:lnTo>
                  <a:pt x="3406" y="3949"/>
                </a:lnTo>
                <a:lnTo>
                  <a:pt x="3276" y="4337"/>
                </a:lnTo>
                <a:lnTo>
                  <a:pt x="2801" y="4402"/>
                </a:lnTo>
                <a:lnTo>
                  <a:pt x="2801" y="4507"/>
                </a:lnTo>
                <a:lnTo>
                  <a:pt x="3353" y="4429"/>
                </a:lnTo>
                <a:lnTo>
                  <a:pt x="3504" y="3982"/>
                </a:lnTo>
                <a:lnTo>
                  <a:pt x="3509" y="3968"/>
                </a:lnTo>
                <a:lnTo>
                  <a:pt x="3514" y="3955"/>
                </a:lnTo>
                <a:lnTo>
                  <a:pt x="3521" y="3944"/>
                </a:lnTo>
                <a:lnTo>
                  <a:pt x="3528" y="3934"/>
                </a:lnTo>
                <a:lnTo>
                  <a:pt x="3536" y="3926"/>
                </a:lnTo>
                <a:lnTo>
                  <a:pt x="3544" y="3918"/>
                </a:lnTo>
                <a:lnTo>
                  <a:pt x="3553" y="3912"/>
                </a:lnTo>
                <a:lnTo>
                  <a:pt x="3562" y="3906"/>
                </a:lnTo>
                <a:lnTo>
                  <a:pt x="3571" y="3903"/>
                </a:lnTo>
                <a:lnTo>
                  <a:pt x="3580" y="3899"/>
                </a:lnTo>
                <a:lnTo>
                  <a:pt x="3601" y="3894"/>
                </a:lnTo>
                <a:lnTo>
                  <a:pt x="3623" y="3891"/>
                </a:lnTo>
                <a:lnTo>
                  <a:pt x="3644" y="3891"/>
                </a:lnTo>
                <a:lnTo>
                  <a:pt x="3890" y="3891"/>
                </a:lnTo>
                <a:lnTo>
                  <a:pt x="3905" y="3891"/>
                </a:lnTo>
                <a:lnTo>
                  <a:pt x="3918" y="3892"/>
                </a:lnTo>
                <a:lnTo>
                  <a:pt x="3929" y="3894"/>
                </a:lnTo>
                <a:lnTo>
                  <a:pt x="3939" y="3896"/>
                </a:lnTo>
                <a:lnTo>
                  <a:pt x="3948" y="3900"/>
                </a:lnTo>
                <a:lnTo>
                  <a:pt x="3957" y="3905"/>
                </a:lnTo>
                <a:lnTo>
                  <a:pt x="3966" y="3912"/>
                </a:lnTo>
                <a:lnTo>
                  <a:pt x="3973" y="3918"/>
                </a:lnTo>
                <a:lnTo>
                  <a:pt x="3981" y="3926"/>
                </a:lnTo>
                <a:lnTo>
                  <a:pt x="3986" y="3936"/>
                </a:lnTo>
                <a:lnTo>
                  <a:pt x="3991" y="3946"/>
                </a:lnTo>
                <a:lnTo>
                  <a:pt x="3996" y="3959"/>
                </a:lnTo>
                <a:lnTo>
                  <a:pt x="4000" y="3973"/>
                </a:lnTo>
                <a:lnTo>
                  <a:pt x="4003" y="3989"/>
                </a:lnTo>
                <a:lnTo>
                  <a:pt x="4005" y="4007"/>
                </a:lnTo>
                <a:lnTo>
                  <a:pt x="4008" y="4025"/>
                </a:lnTo>
                <a:lnTo>
                  <a:pt x="4063" y="4628"/>
                </a:lnTo>
                <a:lnTo>
                  <a:pt x="4166" y="4619"/>
                </a:lnTo>
                <a:lnTo>
                  <a:pt x="4109" y="4016"/>
                </a:lnTo>
                <a:lnTo>
                  <a:pt x="4107" y="3990"/>
                </a:lnTo>
                <a:lnTo>
                  <a:pt x="4103" y="3966"/>
                </a:lnTo>
                <a:lnTo>
                  <a:pt x="4098" y="3943"/>
                </a:lnTo>
                <a:lnTo>
                  <a:pt x="4091" y="3921"/>
                </a:lnTo>
                <a:lnTo>
                  <a:pt x="4082" y="3901"/>
                </a:lnTo>
                <a:lnTo>
                  <a:pt x="4073" y="3882"/>
                </a:lnTo>
                <a:lnTo>
                  <a:pt x="4063" y="3865"/>
                </a:lnTo>
                <a:lnTo>
                  <a:pt x="4050" y="3850"/>
                </a:lnTo>
                <a:lnTo>
                  <a:pt x="4036" y="3836"/>
                </a:lnTo>
                <a:lnTo>
                  <a:pt x="4021" y="3823"/>
                </a:lnTo>
                <a:lnTo>
                  <a:pt x="4004" y="3812"/>
                </a:lnTo>
                <a:lnTo>
                  <a:pt x="3985" y="3803"/>
                </a:lnTo>
                <a:lnTo>
                  <a:pt x="3964" y="3797"/>
                </a:lnTo>
                <a:lnTo>
                  <a:pt x="3942" y="3792"/>
                </a:lnTo>
                <a:lnTo>
                  <a:pt x="3918" y="3789"/>
                </a:lnTo>
                <a:lnTo>
                  <a:pt x="3890" y="3788"/>
                </a:lnTo>
                <a:close/>
                <a:moveTo>
                  <a:pt x="3561" y="4711"/>
                </a:moveTo>
                <a:lnTo>
                  <a:pt x="2801" y="4711"/>
                </a:lnTo>
                <a:lnTo>
                  <a:pt x="2801" y="4763"/>
                </a:lnTo>
                <a:lnTo>
                  <a:pt x="3594" y="4763"/>
                </a:lnTo>
                <a:lnTo>
                  <a:pt x="3807" y="4279"/>
                </a:lnTo>
                <a:lnTo>
                  <a:pt x="3760" y="4258"/>
                </a:lnTo>
                <a:lnTo>
                  <a:pt x="3561" y="4711"/>
                </a:lnTo>
                <a:close/>
                <a:moveTo>
                  <a:pt x="406" y="4258"/>
                </a:moveTo>
                <a:lnTo>
                  <a:pt x="358" y="4279"/>
                </a:lnTo>
                <a:lnTo>
                  <a:pt x="571" y="4763"/>
                </a:lnTo>
                <a:lnTo>
                  <a:pt x="1364" y="4763"/>
                </a:lnTo>
                <a:lnTo>
                  <a:pt x="1364" y="4711"/>
                </a:lnTo>
                <a:lnTo>
                  <a:pt x="604" y="4711"/>
                </a:lnTo>
                <a:lnTo>
                  <a:pt x="406" y="4258"/>
                </a:lnTo>
                <a:close/>
                <a:moveTo>
                  <a:pt x="760" y="3949"/>
                </a:moveTo>
                <a:lnTo>
                  <a:pt x="760" y="3949"/>
                </a:lnTo>
                <a:lnTo>
                  <a:pt x="750" y="3925"/>
                </a:lnTo>
                <a:lnTo>
                  <a:pt x="738" y="3901"/>
                </a:lnTo>
                <a:lnTo>
                  <a:pt x="727" y="3881"/>
                </a:lnTo>
                <a:lnTo>
                  <a:pt x="712" y="3864"/>
                </a:lnTo>
                <a:lnTo>
                  <a:pt x="698" y="3849"/>
                </a:lnTo>
                <a:lnTo>
                  <a:pt x="683" y="3836"/>
                </a:lnTo>
                <a:lnTo>
                  <a:pt x="667" y="3824"/>
                </a:lnTo>
                <a:lnTo>
                  <a:pt x="651" y="3815"/>
                </a:lnTo>
                <a:lnTo>
                  <a:pt x="635" y="3807"/>
                </a:lnTo>
                <a:lnTo>
                  <a:pt x="618" y="3801"/>
                </a:lnTo>
                <a:lnTo>
                  <a:pt x="600" y="3797"/>
                </a:lnTo>
                <a:lnTo>
                  <a:pt x="584" y="3793"/>
                </a:lnTo>
                <a:lnTo>
                  <a:pt x="568" y="3791"/>
                </a:lnTo>
                <a:lnTo>
                  <a:pt x="551" y="3789"/>
                </a:lnTo>
                <a:lnTo>
                  <a:pt x="522" y="3788"/>
                </a:lnTo>
                <a:lnTo>
                  <a:pt x="274" y="3788"/>
                </a:lnTo>
                <a:lnTo>
                  <a:pt x="249" y="3789"/>
                </a:lnTo>
                <a:lnTo>
                  <a:pt x="224" y="3792"/>
                </a:lnTo>
                <a:lnTo>
                  <a:pt x="201" y="3797"/>
                </a:lnTo>
                <a:lnTo>
                  <a:pt x="180" y="3803"/>
                </a:lnTo>
                <a:lnTo>
                  <a:pt x="161" y="3812"/>
                </a:lnTo>
                <a:lnTo>
                  <a:pt x="144" y="3823"/>
                </a:lnTo>
                <a:lnTo>
                  <a:pt x="129" y="3836"/>
                </a:lnTo>
                <a:lnTo>
                  <a:pt x="115" y="3850"/>
                </a:lnTo>
                <a:lnTo>
                  <a:pt x="103" y="3865"/>
                </a:lnTo>
                <a:lnTo>
                  <a:pt x="91" y="3882"/>
                </a:lnTo>
                <a:lnTo>
                  <a:pt x="82" y="3901"/>
                </a:lnTo>
                <a:lnTo>
                  <a:pt x="75" y="3921"/>
                </a:lnTo>
                <a:lnTo>
                  <a:pt x="68" y="3943"/>
                </a:lnTo>
                <a:lnTo>
                  <a:pt x="62" y="3966"/>
                </a:lnTo>
                <a:lnTo>
                  <a:pt x="58" y="3990"/>
                </a:lnTo>
                <a:lnTo>
                  <a:pt x="55" y="4016"/>
                </a:lnTo>
                <a:lnTo>
                  <a:pt x="0" y="4619"/>
                </a:lnTo>
                <a:lnTo>
                  <a:pt x="102" y="4628"/>
                </a:lnTo>
                <a:lnTo>
                  <a:pt x="158" y="4025"/>
                </a:lnTo>
                <a:lnTo>
                  <a:pt x="160" y="4007"/>
                </a:lnTo>
                <a:lnTo>
                  <a:pt x="162" y="3989"/>
                </a:lnTo>
                <a:lnTo>
                  <a:pt x="166" y="3973"/>
                </a:lnTo>
                <a:lnTo>
                  <a:pt x="170" y="3959"/>
                </a:lnTo>
                <a:lnTo>
                  <a:pt x="174" y="3946"/>
                </a:lnTo>
                <a:lnTo>
                  <a:pt x="179" y="3936"/>
                </a:lnTo>
                <a:lnTo>
                  <a:pt x="186" y="3926"/>
                </a:lnTo>
                <a:lnTo>
                  <a:pt x="192" y="3918"/>
                </a:lnTo>
                <a:lnTo>
                  <a:pt x="200" y="3912"/>
                </a:lnTo>
                <a:lnTo>
                  <a:pt x="207" y="3905"/>
                </a:lnTo>
                <a:lnTo>
                  <a:pt x="216" y="3900"/>
                </a:lnTo>
                <a:lnTo>
                  <a:pt x="227" y="3896"/>
                </a:lnTo>
                <a:lnTo>
                  <a:pt x="237" y="3894"/>
                </a:lnTo>
                <a:lnTo>
                  <a:pt x="249" y="3892"/>
                </a:lnTo>
                <a:lnTo>
                  <a:pt x="262" y="3891"/>
                </a:lnTo>
                <a:lnTo>
                  <a:pt x="274" y="3891"/>
                </a:lnTo>
                <a:lnTo>
                  <a:pt x="522" y="3891"/>
                </a:lnTo>
                <a:lnTo>
                  <a:pt x="544" y="3891"/>
                </a:lnTo>
                <a:lnTo>
                  <a:pt x="564" y="3894"/>
                </a:lnTo>
                <a:lnTo>
                  <a:pt x="585" y="3899"/>
                </a:lnTo>
                <a:lnTo>
                  <a:pt x="594" y="3903"/>
                </a:lnTo>
                <a:lnTo>
                  <a:pt x="604" y="3906"/>
                </a:lnTo>
                <a:lnTo>
                  <a:pt x="613" y="3912"/>
                </a:lnTo>
                <a:lnTo>
                  <a:pt x="621" y="3918"/>
                </a:lnTo>
                <a:lnTo>
                  <a:pt x="629" y="3926"/>
                </a:lnTo>
                <a:lnTo>
                  <a:pt x="636" y="3934"/>
                </a:lnTo>
                <a:lnTo>
                  <a:pt x="644" y="3944"/>
                </a:lnTo>
                <a:lnTo>
                  <a:pt x="651" y="3955"/>
                </a:lnTo>
                <a:lnTo>
                  <a:pt x="657" y="3968"/>
                </a:lnTo>
                <a:lnTo>
                  <a:pt x="662" y="3982"/>
                </a:lnTo>
                <a:lnTo>
                  <a:pt x="813" y="4429"/>
                </a:lnTo>
                <a:lnTo>
                  <a:pt x="1364" y="4507"/>
                </a:lnTo>
                <a:lnTo>
                  <a:pt x="1364" y="4402"/>
                </a:lnTo>
                <a:lnTo>
                  <a:pt x="890" y="4337"/>
                </a:lnTo>
                <a:lnTo>
                  <a:pt x="760" y="3949"/>
                </a:lnTo>
                <a:close/>
                <a:moveTo>
                  <a:pt x="2140" y="1285"/>
                </a:moveTo>
                <a:lnTo>
                  <a:pt x="2780" y="1285"/>
                </a:lnTo>
                <a:lnTo>
                  <a:pt x="2780" y="1388"/>
                </a:lnTo>
                <a:lnTo>
                  <a:pt x="2140" y="1388"/>
                </a:lnTo>
                <a:lnTo>
                  <a:pt x="2140" y="1285"/>
                </a:lnTo>
                <a:close/>
                <a:moveTo>
                  <a:pt x="1268" y="961"/>
                </a:moveTo>
                <a:lnTo>
                  <a:pt x="2780" y="961"/>
                </a:lnTo>
                <a:lnTo>
                  <a:pt x="2780" y="1064"/>
                </a:lnTo>
                <a:lnTo>
                  <a:pt x="1268" y="1064"/>
                </a:lnTo>
                <a:lnTo>
                  <a:pt x="1268" y="961"/>
                </a:lnTo>
                <a:close/>
                <a:moveTo>
                  <a:pt x="1268" y="636"/>
                </a:moveTo>
                <a:lnTo>
                  <a:pt x="2780" y="636"/>
                </a:lnTo>
                <a:lnTo>
                  <a:pt x="2780" y="739"/>
                </a:lnTo>
                <a:lnTo>
                  <a:pt x="1268" y="739"/>
                </a:lnTo>
                <a:lnTo>
                  <a:pt x="1268" y="636"/>
                </a:lnTo>
                <a:close/>
              </a:path>
            </a:pathLst>
          </a:custGeom>
          <a:solidFill>
            <a:schemeClr val="tx2">
              <a:lumMod val="60000"/>
              <a:lumOff val="40000"/>
            </a:schemeClr>
          </a:solidFill>
          <a:ln w="9525">
            <a:solidFill>
              <a:schemeClr val="tx2">
                <a:lumMod val="60000"/>
                <a:lumOff val="40000"/>
              </a:schemeClr>
            </a:solidFill>
            <a:round/>
            <a:headEnd/>
            <a:tailEnd/>
          </a:ln>
        </p:spPr>
        <p:txBody>
          <a:bodyPr/>
          <a:lstStyle/>
          <a:p>
            <a:endParaRPr lang="en-AU" sz="1522" dirty="0"/>
          </a:p>
        </p:txBody>
      </p:sp>
      <p:pic>
        <p:nvPicPr>
          <p:cNvPr id="4" name="Picture 3">
            <a:extLst>
              <a:ext uri="{FF2B5EF4-FFF2-40B4-BE49-F238E27FC236}">
                <a16:creationId xmlns:a16="http://schemas.microsoft.com/office/drawing/2014/main" id="{D8FE685F-376C-4259-8FB5-A1D3B3E4B00D}"/>
              </a:ext>
            </a:extLst>
          </p:cNvPr>
          <p:cNvPicPr>
            <a:picLocks noChangeAspect="1"/>
          </p:cNvPicPr>
          <p:nvPr/>
        </p:nvPicPr>
        <p:blipFill>
          <a:blip r:embed="rId3"/>
          <a:stretch>
            <a:fillRect/>
          </a:stretch>
        </p:blipFill>
        <p:spPr>
          <a:xfrm>
            <a:off x="7617296" y="4578576"/>
            <a:ext cx="2097738" cy="1380251"/>
          </a:xfrm>
          <a:prstGeom prst="rect">
            <a:avLst/>
          </a:prstGeom>
          <a:solidFill>
            <a:srgbClr val="002677"/>
          </a:solidFill>
        </p:spPr>
      </p:pic>
      <p:sp>
        <p:nvSpPr>
          <p:cNvPr id="9" name="TextBox 8">
            <a:extLst>
              <a:ext uri="{FF2B5EF4-FFF2-40B4-BE49-F238E27FC236}">
                <a16:creationId xmlns:a16="http://schemas.microsoft.com/office/drawing/2014/main" id="{A8EA0D81-256C-B296-A26E-81ADB62A618F}"/>
              </a:ext>
            </a:extLst>
          </p:cNvPr>
          <p:cNvSpPr txBox="1"/>
          <p:nvPr/>
        </p:nvSpPr>
        <p:spPr>
          <a:xfrm>
            <a:off x="416496" y="1608631"/>
            <a:ext cx="8985178" cy="2367571"/>
          </a:xfrm>
          <a:prstGeom prst="rect">
            <a:avLst/>
          </a:prstGeom>
          <a:noFill/>
        </p:spPr>
        <p:txBody>
          <a:bodyPr wrap="square">
            <a:spAutoFit/>
          </a:bodyPr>
          <a:lstStyle/>
          <a:p>
            <a:pPr>
              <a:lnSpc>
                <a:spcPct val="107000"/>
              </a:lnSpc>
              <a:spcAft>
                <a:spcPts val="300"/>
              </a:spcAft>
              <a:defRPr/>
            </a:pPr>
            <a:r>
              <a:rPr lang="en-AU" sz="1200" dirty="0">
                <a:solidFill>
                  <a:srgbClr val="000000"/>
                </a:solidFill>
                <a:latin typeface="Apercu"/>
                <a:ea typeface="Calibri" panose="020F0502020204030204" pitchFamily="34" charset="0"/>
                <a:cs typeface="Times New Roman" panose="02020603050405020304" pitchFamily="18" charset="0"/>
              </a:rPr>
              <a:t>The evolution of service delivery organisations from “ grass roots” to now becoming more “professional organisations” where often the client/consumer becomes the workforce.</a:t>
            </a:r>
          </a:p>
          <a:p>
            <a:pPr>
              <a:lnSpc>
                <a:spcPct val="107000"/>
              </a:lnSpc>
              <a:spcAft>
                <a:spcPts val="300"/>
              </a:spcAft>
              <a:defRPr/>
            </a:pPr>
            <a:r>
              <a:rPr lang="en-AU" sz="1200" dirty="0">
                <a:solidFill>
                  <a:srgbClr val="000000"/>
                </a:solidFill>
                <a:latin typeface="Apercu"/>
                <a:ea typeface="Calibri" panose="020F0502020204030204" pitchFamily="34" charset="0"/>
                <a:cs typeface="Times New Roman" panose="02020603050405020304" pitchFamily="18" charset="0"/>
              </a:rPr>
              <a:t>Fragmentation of agency funding into Heb  B, C and HIV is challenging for many service providers.</a:t>
            </a:r>
          </a:p>
          <a:p>
            <a:pPr>
              <a:lnSpc>
                <a:spcPct val="107000"/>
              </a:lnSpc>
              <a:spcAft>
                <a:spcPts val="300"/>
              </a:spcAft>
              <a:defRPr/>
            </a:pPr>
            <a:r>
              <a:rPr lang="en-AU" sz="1200" dirty="0">
                <a:solidFill>
                  <a:srgbClr val="000000"/>
                </a:solidFill>
                <a:latin typeface="Apercu"/>
                <a:ea typeface="Calibri" panose="020F0502020204030204" pitchFamily="34" charset="0"/>
                <a:cs typeface="Times New Roman" panose="02020603050405020304" pitchFamily="18" charset="0"/>
              </a:rPr>
              <a:t>Flexible contracts which allow the service provider to determine the best means of supporting and reaching their target groups is key</a:t>
            </a:r>
          </a:p>
          <a:p>
            <a:pPr>
              <a:lnSpc>
                <a:spcPct val="107000"/>
              </a:lnSpc>
              <a:spcAft>
                <a:spcPts val="300"/>
              </a:spcAft>
              <a:defRPr/>
            </a:pPr>
            <a:r>
              <a:rPr lang="en-AU" sz="1200" dirty="0">
                <a:solidFill>
                  <a:srgbClr val="000000"/>
                </a:solidFill>
                <a:latin typeface="Apercu"/>
                <a:ea typeface="Calibri" panose="020F0502020204030204" pitchFamily="34" charset="0"/>
                <a:cs typeface="Times New Roman" panose="02020603050405020304" pitchFamily="18" charset="0"/>
              </a:rPr>
              <a:t>Flexibility in reporting is required rather than completing cells in a standardised excel.  Co-design of reporting templates would be helpful</a:t>
            </a:r>
          </a:p>
          <a:p>
            <a:pPr>
              <a:lnSpc>
                <a:spcPct val="107000"/>
              </a:lnSpc>
              <a:spcAft>
                <a:spcPts val="300"/>
              </a:spcAft>
              <a:defRPr/>
            </a:pPr>
            <a:r>
              <a:rPr lang="en-AU" sz="1200" dirty="0">
                <a:solidFill>
                  <a:srgbClr val="000000"/>
                </a:solidFill>
                <a:latin typeface="Apercu"/>
                <a:ea typeface="Calibri" panose="020F0502020204030204" pitchFamily="34" charset="0"/>
                <a:cs typeface="Times New Roman" panose="02020603050405020304" pitchFamily="18" charset="0"/>
              </a:rPr>
              <a:t>Jointly developing and defining short, medium and long term impacts and outcomes would help the sector with reporting and delivery focus</a:t>
            </a:r>
          </a:p>
          <a:p>
            <a:pPr>
              <a:lnSpc>
                <a:spcPct val="107000"/>
              </a:lnSpc>
              <a:spcAft>
                <a:spcPts val="300"/>
              </a:spcAft>
              <a:defRPr/>
            </a:pPr>
            <a:endParaRPr lang="en-AU" sz="1200" dirty="0">
              <a:solidFill>
                <a:srgbClr val="000000"/>
              </a:solidFill>
              <a:latin typeface="Apercu"/>
              <a:ea typeface="Calibri" panose="020F0502020204030204" pitchFamily="34" charset="0"/>
              <a:cs typeface="Times New Roman" panose="02020603050405020304" pitchFamily="18" charset="0"/>
            </a:endParaRPr>
          </a:p>
          <a:p>
            <a:pPr>
              <a:lnSpc>
                <a:spcPct val="107000"/>
              </a:lnSpc>
              <a:spcAft>
                <a:spcPts val="300"/>
              </a:spcAft>
              <a:defRPr/>
            </a:pPr>
            <a:endParaRPr lang="en-AU" sz="1200" dirty="0">
              <a:solidFill>
                <a:srgbClr val="000000"/>
              </a:solidFill>
              <a:latin typeface="Apercu"/>
              <a:ea typeface="Calibri" panose="020F0502020204030204" pitchFamily="34" charset="0"/>
              <a:cs typeface="Times New Roman" panose="02020603050405020304" pitchFamily="18" charset="0"/>
            </a:endParaRPr>
          </a:p>
          <a:p>
            <a:pPr>
              <a:lnSpc>
                <a:spcPct val="107000"/>
              </a:lnSpc>
              <a:spcAft>
                <a:spcPts val="300"/>
              </a:spcAft>
              <a:defRPr/>
            </a:pPr>
            <a:endParaRPr lang="en-AU" sz="1200" dirty="0">
              <a:solidFill>
                <a:srgbClr val="000000"/>
              </a:solidFill>
              <a:latin typeface="Apercu"/>
              <a:ea typeface="Calibri" panose="020F0502020204030204" pitchFamily="34" charset="0"/>
              <a:cs typeface="Times New Roman" panose="02020603050405020304" pitchFamily="18" charset="0"/>
            </a:endParaRPr>
          </a:p>
          <a:p>
            <a:pPr>
              <a:lnSpc>
                <a:spcPct val="107000"/>
              </a:lnSpc>
              <a:spcAft>
                <a:spcPts val="300"/>
              </a:spcAft>
              <a:defRPr/>
            </a:pPr>
            <a:r>
              <a:rPr lang="en-AU" sz="1200" dirty="0">
                <a:solidFill>
                  <a:srgbClr val="000000"/>
                </a:solidFill>
                <a:latin typeface="Apercu"/>
                <a:ea typeface="Calibri" panose="020F0502020204030204" pitchFamily="34" charset="0"/>
                <a:cs typeface="Times New Roman" panose="02020603050405020304" pitchFamily="18" charset="0"/>
              </a:rPr>
              <a:t> </a:t>
            </a:r>
            <a:endParaRPr lang="en-A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791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 calcmode="lin" valueType="num">
                                      <p:cBhvr additive="base">
                                        <p:cTn id="7" dur="500" fill="hold"/>
                                        <p:tgtEl>
                                          <p:spTgt spid="102402"/>
                                        </p:tgtEl>
                                        <p:attrNameLst>
                                          <p:attrName>ppt_x</p:attrName>
                                        </p:attrNameLst>
                                      </p:cBhvr>
                                      <p:tavLst>
                                        <p:tav tm="0">
                                          <p:val>
                                            <p:strVal val="0-#ppt_w/2"/>
                                          </p:val>
                                        </p:tav>
                                        <p:tav tm="100000">
                                          <p:val>
                                            <p:strVal val="#ppt_x"/>
                                          </p:val>
                                        </p:tav>
                                      </p:tavLst>
                                    </p:anim>
                                    <p:anim calcmode="lin" valueType="num">
                                      <p:cBhvr additive="base">
                                        <p:cTn id="8" dur="500" fill="hold"/>
                                        <p:tgtEl>
                                          <p:spTgt spid="1024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F507ED20-438B-492F-B3EB-AA08064E4DE2}"/>
              </a:ext>
            </a:extLst>
          </p:cNvPr>
          <p:cNvSpPr>
            <a:spLocks noGrp="1" noChangeArrowheads="1"/>
          </p:cNvSpPr>
          <p:nvPr>
            <p:ph type="title"/>
          </p:nvPr>
        </p:nvSpPr>
        <p:spPr>
          <a:xfrm>
            <a:off x="488504" y="181084"/>
            <a:ext cx="8637588" cy="609600"/>
          </a:xfrm>
        </p:spPr>
        <p:txBody>
          <a:bodyPr/>
          <a:lstStyle/>
          <a:p>
            <a:pPr lvl="0">
              <a:lnSpc>
                <a:spcPct val="107000"/>
              </a:lnSpc>
              <a:spcBef>
                <a:spcPts val="0"/>
              </a:spcBef>
              <a:spcAft>
                <a:spcPts val="300"/>
              </a:spcAft>
              <a:defRPr/>
            </a:pPr>
            <a:r>
              <a:rPr lang="en-US" sz="1600" dirty="0">
                <a:solidFill>
                  <a:schemeClr val="dk1"/>
                </a:solidFill>
              </a:rPr>
              <a:t>3. How will we know when we have made an improvement and a positive impact? </a:t>
            </a:r>
            <a:br>
              <a:rPr lang="en-US" sz="1600" dirty="0">
                <a:solidFill>
                  <a:schemeClr val="dk1"/>
                </a:solidFill>
              </a:rPr>
            </a:br>
            <a:r>
              <a:rPr lang="en-AU" sz="1050" dirty="0">
                <a:solidFill>
                  <a:schemeClr val="dk1"/>
                </a:solidFill>
              </a:rPr>
              <a:t>What measures or indicators will tell us we are meeting our communities needs?</a:t>
            </a:r>
          </a:p>
        </p:txBody>
      </p:sp>
      <p:sp>
        <p:nvSpPr>
          <p:cNvPr id="2" name="TextBox 1">
            <a:extLst>
              <a:ext uri="{FF2B5EF4-FFF2-40B4-BE49-F238E27FC236}">
                <a16:creationId xmlns:a16="http://schemas.microsoft.com/office/drawing/2014/main" id="{8E95A271-1D70-4418-813C-93D98B91D1B1}"/>
              </a:ext>
            </a:extLst>
          </p:cNvPr>
          <p:cNvSpPr txBox="1"/>
          <p:nvPr/>
        </p:nvSpPr>
        <p:spPr>
          <a:xfrm>
            <a:off x="344488" y="1589298"/>
            <a:ext cx="8839148" cy="984885"/>
          </a:xfrm>
          <a:prstGeom prst="rect">
            <a:avLst/>
          </a:prstGeom>
          <a:noFill/>
        </p:spPr>
        <p:txBody>
          <a:bodyPr wrap="square" rtlCol="0">
            <a:spAutoFit/>
          </a:bodyPr>
          <a:lstStyle/>
          <a:p>
            <a:pPr marL="228600">
              <a:spcAft>
                <a:spcPts val="600"/>
              </a:spcAft>
            </a:pPr>
            <a:endParaRPr lang="en-US" sz="1600" b="0" i="0" dirty="0">
              <a:solidFill>
                <a:srgbClr val="333333"/>
              </a:solidFill>
              <a:effectLst/>
              <a:latin typeface="Helvetica Neue"/>
            </a:endParaRPr>
          </a:p>
          <a:p>
            <a:pPr marL="228600">
              <a:spcAft>
                <a:spcPts val="600"/>
              </a:spcAft>
            </a:pP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a:spcAft>
                <a:spcPts val="600"/>
              </a:spcAft>
            </a:pPr>
            <a:endParaRPr lang="en-A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9B1ADA0B-119A-4ACC-BC29-D4A4E852C24E}"/>
              </a:ext>
            </a:extLst>
          </p:cNvPr>
          <p:cNvSpPr/>
          <p:nvPr/>
        </p:nvSpPr>
        <p:spPr bwMode="auto">
          <a:xfrm>
            <a:off x="729856" y="850363"/>
            <a:ext cx="8839148" cy="428305"/>
          </a:xfrm>
          <a:prstGeom prst="rect">
            <a:avLst/>
          </a:prstGeom>
          <a:solidFill>
            <a:srgbClr val="162B5E"/>
          </a:solidFill>
          <a:ln w="25400" cap="flat" cmpd="sng" algn="ctr">
            <a:noFill/>
            <a:prstDash val="solid"/>
          </a:ln>
          <a:effectLst/>
        </p:spPr>
        <p:txBody>
          <a:bodyPr lIns="114276" tIns="57139" rIns="114276" bIns="57139" anchor="ctr"/>
          <a:lstStyle/>
          <a:p>
            <a:pPr algn="ctr" defTabSz="1148764">
              <a:lnSpc>
                <a:spcPct val="80000"/>
              </a:lnSpc>
              <a:spcBef>
                <a:spcPct val="20000"/>
              </a:spcBef>
              <a:defRPr/>
            </a:pPr>
            <a:endParaRPr lang="en-AU" altLang="en-US" sz="1600" b="1" dirty="0">
              <a:solidFill>
                <a:schemeClr val="bg1"/>
              </a:solidFill>
              <a:latin typeface="Arial" panose="020B0604020202020204" pitchFamily="34" charset="0"/>
              <a:cs typeface="Arial" panose="020B0604020202020204" pitchFamily="34" charset="0"/>
            </a:endParaRPr>
          </a:p>
        </p:txBody>
      </p:sp>
      <p:sp>
        <p:nvSpPr>
          <p:cNvPr id="6" name="Freeform 5">
            <a:extLst>
              <a:ext uri="{FF2B5EF4-FFF2-40B4-BE49-F238E27FC236}">
                <a16:creationId xmlns:a16="http://schemas.microsoft.com/office/drawing/2014/main" id="{5B2DD8F0-30DF-49D6-827A-FFA87EA01D94}"/>
              </a:ext>
            </a:extLst>
          </p:cNvPr>
          <p:cNvSpPr>
            <a:spLocks noEditPoints="1"/>
          </p:cNvSpPr>
          <p:nvPr/>
        </p:nvSpPr>
        <p:spPr bwMode="auto">
          <a:xfrm>
            <a:off x="416496" y="764704"/>
            <a:ext cx="626721" cy="626819"/>
          </a:xfrm>
          <a:custGeom>
            <a:avLst/>
            <a:gdLst>
              <a:gd name="T0" fmla="*/ 2147483646 w 318"/>
              <a:gd name="T1" fmla="*/ 0 h 317"/>
              <a:gd name="T2" fmla="*/ 0 w 318"/>
              <a:gd name="T3" fmla="*/ 2147483646 h 317"/>
              <a:gd name="T4" fmla="*/ 2147483646 w 318"/>
              <a:gd name="T5" fmla="*/ 2147483646 h 317"/>
              <a:gd name="T6" fmla="*/ 2147483646 w 318"/>
              <a:gd name="T7" fmla="*/ 2147483646 h 317"/>
              <a:gd name="T8" fmla="*/ 2147483646 w 318"/>
              <a:gd name="T9" fmla="*/ 0 h 317"/>
              <a:gd name="T10" fmla="*/ 2147483646 w 318"/>
              <a:gd name="T11" fmla="*/ 2147483646 h 317"/>
              <a:gd name="T12" fmla="*/ 1244756961 w 318"/>
              <a:gd name="T13" fmla="*/ 2147483646 h 317"/>
              <a:gd name="T14" fmla="*/ 1244756961 w 318"/>
              <a:gd name="T15" fmla="*/ 2147483646 h 317"/>
              <a:gd name="T16" fmla="*/ 2147483646 w 318"/>
              <a:gd name="T17" fmla="*/ 2147483646 h 317"/>
              <a:gd name="T18" fmla="*/ 2147483646 w 318"/>
              <a:gd name="T19" fmla="*/ 2147483646 h 317"/>
              <a:gd name="T20" fmla="*/ 2147483646 w 318"/>
              <a:gd name="T21" fmla="*/ 1169046151 h 317"/>
              <a:gd name="T22" fmla="*/ 2147483646 w 318"/>
              <a:gd name="T23" fmla="*/ 1169046151 h 317"/>
              <a:gd name="T24" fmla="*/ 2147483646 w 318"/>
              <a:gd name="T25" fmla="*/ 2147483646 h 317"/>
              <a:gd name="T26" fmla="*/ 2147483646 w 318"/>
              <a:gd name="T27" fmla="*/ 2147483646 h 317"/>
              <a:gd name="T28" fmla="*/ 2147483646 w 318"/>
              <a:gd name="T29" fmla="*/ 1169046151 h 317"/>
              <a:gd name="T30" fmla="*/ 2147483646 w 318"/>
              <a:gd name="T31" fmla="*/ 2147483646 h 317"/>
              <a:gd name="T32" fmla="*/ 2147483646 w 318"/>
              <a:gd name="T33" fmla="*/ 2147483646 h 317"/>
              <a:gd name="T34" fmla="*/ 2147483646 w 318"/>
              <a:gd name="T35" fmla="*/ 2147483646 h 317"/>
              <a:gd name="T36" fmla="*/ 2147483646 w 318"/>
              <a:gd name="T37" fmla="*/ 2147483646 h 317"/>
              <a:gd name="T38" fmla="*/ 2147483646 w 318"/>
              <a:gd name="T39" fmla="*/ 2147483646 h 317"/>
              <a:gd name="T40" fmla="*/ 2147483646 w 318"/>
              <a:gd name="T41" fmla="*/ 2147483646 h 317"/>
              <a:gd name="T42" fmla="*/ 2147483646 w 318"/>
              <a:gd name="T43" fmla="*/ 2147483646 h 317"/>
              <a:gd name="T44" fmla="*/ 2147483646 w 318"/>
              <a:gd name="T45" fmla="*/ 2147483646 h 317"/>
              <a:gd name="T46" fmla="*/ 2147483646 w 318"/>
              <a:gd name="T47" fmla="*/ 2147483646 h 317"/>
              <a:gd name="T48" fmla="*/ 2147483646 w 318"/>
              <a:gd name="T49" fmla="*/ 2147483646 h 317"/>
              <a:gd name="T50" fmla="*/ 2147483646 w 318"/>
              <a:gd name="T51" fmla="*/ 2147483646 h 317"/>
              <a:gd name="T52" fmla="*/ 2147483646 w 318"/>
              <a:gd name="T53" fmla="*/ 2147483646 h 317"/>
              <a:gd name="T54" fmla="*/ 2147483646 w 318"/>
              <a:gd name="T55" fmla="*/ 2147483646 h 317"/>
              <a:gd name="T56" fmla="*/ 2147483646 w 318"/>
              <a:gd name="T57" fmla="*/ 2147483646 h 317"/>
              <a:gd name="T58" fmla="*/ 2147483646 w 318"/>
              <a:gd name="T59" fmla="*/ 2147483646 h 317"/>
              <a:gd name="T60" fmla="*/ 2147483646 w 318"/>
              <a:gd name="T61" fmla="*/ 2147483646 h 317"/>
              <a:gd name="T62" fmla="*/ 2147483646 w 318"/>
              <a:gd name="T63" fmla="*/ 2147483646 h 31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18" h="317">
                <a:moveTo>
                  <a:pt x="159" y="0"/>
                </a:moveTo>
                <a:cubicBezTo>
                  <a:pt x="71" y="0"/>
                  <a:pt x="0" y="71"/>
                  <a:pt x="0" y="159"/>
                </a:cubicBezTo>
                <a:cubicBezTo>
                  <a:pt x="0" y="246"/>
                  <a:pt x="71" y="317"/>
                  <a:pt x="159" y="317"/>
                </a:cubicBezTo>
                <a:cubicBezTo>
                  <a:pt x="247" y="317"/>
                  <a:pt x="318" y="246"/>
                  <a:pt x="318" y="159"/>
                </a:cubicBezTo>
                <a:cubicBezTo>
                  <a:pt x="318" y="71"/>
                  <a:pt x="247" y="0"/>
                  <a:pt x="159" y="0"/>
                </a:cubicBezTo>
                <a:close/>
                <a:moveTo>
                  <a:pt x="41" y="165"/>
                </a:moveTo>
                <a:cubicBezTo>
                  <a:pt x="16" y="165"/>
                  <a:pt x="16" y="165"/>
                  <a:pt x="16" y="165"/>
                </a:cubicBezTo>
                <a:cubicBezTo>
                  <a:pt x="16" y="153"/>
                  <a:pt x="16" y="153"/>
                  <a:pt x="16" y="153"/>
                </a:cubicBezTo>
                <a:cubicBezTo>
                  <a:pt x="41" y="153"/>
                  <a:pt x="41" y="153"/>
                  <a:pt x="41" y="153"/>
                </a:cubicBezTo>
                <a:lnTo>
                  <a:pt x="41" y="165"/>
                </a:lnTo>
                <a:close/>
                <a:moveTo>
                  <a:pt x="153" y="15"/>
                </a:moveTo>
                <a:cubicBezTo>
                  <a:pt x="165" y="15"/>
                  <a:pt x="165" y="15"/>
                  <a:pt x="165" y="15"/>
                </a:cubicBezTo>
                <a:cubicBezTo>
                  <a:pt x="165" y="41"/>
                  <a:pt x="165" y="41"/>
                  <a:pt x="165" y="41"/>
                </a:cubicBezTo>
                <a:cubicBezTo>
                  <a:pt x="153" y="41"/>
                  <a:pt x="153" y="41"/>
                  <a:pt x="153" y="41"/>
                </a:cubicBezTo>
                <a:lnTo>
                  <a:pt x="153" y="15"/>
                </a:lnTo>
                <a:close/>
                <a:moveTo>
                  <a:pt x="165" y="302"/>
                </a:moveTo>
                <a:cubicBezTo>
                  <a:pt x="153" y="302"/>
                  <a:pt x="153" y="302"/>
                  <a:pt x="153" y="302"/>
                </a:cubicBezTo>
                <a:cubicBezTo>
                  <a:pt x="153" y="277"/>
                  <a:pt x="153" y="277"/>
                  <a:pt x="153" y="277"/>
                </a:cubicBezTo>
                <a:cubicBezTo>
                  <a:pt x="165" y="277"/>
                  <a:pt x="165" y="277"/>
                  <a:pt x="165" y="277"/>
                </a:cubicBezTo>
                <a:lnTo>
                  <a:pt x="165" y="302"/>
                </a:lnTo>
                <a:close/>
                <a:moveTo>
                  <a:pt x="159" y="166"/>
                </a:moveTo>
                <a:cubicBezTo>
                  <a:pt x="87" y="120"/>
                  <a:pt x="87" y="120"/>
                  <a:pt x="87" y="120"/>
                </a:cubicBezTo>
                <a:cubicBezTo>
                  <a:pt x="93" y="110"/>
                  <a:pt x="93" y="110"/>
                  <a:pt x="93" y="110"/>
                </a:cubicBezTo>
                <a:cubicBezTo>
                  <a:pt x="159" y="152"/>
                  <a:pt x="159" y="152"/>
                  <a:pt x="159" y="152"/>
                </a:cubicBezTo>
                <a:cubicBezTo>
                  <a:pt x="281" y="78"/>
                  <a:pt x="281" y="78"/>
                  <a:pt x="281" y="78"/>
                </a:cubicBezTo>
                <a:cubicBezTo>
                  <a:pt x="287" y="89"/>
                  <a:pt x="287" y="89"/>
                  <a:pt x="287" y="89"/>
                </a:cubicBezTo>
                <a:lnTo>
                  <a:pt x="159" y="166"/>
                </a:lnTo>
                <a:close/>
                <a:moveTo>
                  <a:pt x="277" y="165"/>
                </a:moveTo>
                <a:cubicBezTo>
                  <a:pt x="277" y="153"/>
                  <a:pt x="277" y="153"/>
                  <a:pt x="277" y="153"/>
                </a:cubicBezTo>
                <a:cubicBezTo>
                  <a:pt x="302" y="153"/>
                  <a:pt x="302" y="153"/>
                  <a:pt x="302" y="153"/>
                </a:cubicBezTo>
                <a:cubicBezTo>
                  <a:pt x="302" y="165"/>
                  <a:pt x="302" y="165"/>
                  <a:pt x="302" y="165"/>
                </a:cubicBezTo>
                <a:lnTo>
                  <a:pt x="277" y="165"/>
                </a:lnTo>
                <a:close/>
              </a:path>
            </a:pathLst>
          </a:custGeom>
          <a:solidFill>
            <a:srgbClr val="00B0F0"/>
          </a:solidFill>
          <a:ln>
            <a:solidFill>
              <a:schemeClr val="tx2">
                <a:lumMod val="60000"/>
                <a:lumOff val="40000"/>
              </a:schemeClr>
            </a:solidFill>
          </a:ln>
        </p:spPr>
        <p:txBody>
          <a:bodyPr/>
          <a:lstStyle/>
          <a:p>
            <a:endParaRPr lang="en-AU" sz="1218" dirty="0">
              <a:solidFill>
                <a:srgbClr val="466EAE"/>
              </a:solidFill>
              <a:latin typeface="EYInterstate Light" panose="02000506000000020004" pitchFamily="2" charset="0"/>
            </a:endParaRPr>
          </a:p>
        </p:txBody>
      </p:sp>
      <p:sp>
        <p:nvSpPr>
          <p:cNvPr id="7" name="Freeform 139">
            <a:extLst>
              <a:ext uri="{FF2B5EF4-FFF2-40B4-BE49-F238E27FC236}">
                <a16:creationId xmlns:a16="http://schemas.microsoft.com/office/drawing/2014/main" id="{37EA70A6-1418-4924-AB14-F92D8CEB4553}"/>
              </a:ext>
            </a:extLst>
          </p:cNvPr>
          <p:cNvSpPr>
            <a:spLocks noChangeAspect="1" noEditPoints="1"/>
          </p:cNvSpPr>
          <p:nvPr/>
        </p:nvSpPr>
        <p:spPr bwMode="auto">
          <a:xfrm>
            <a:off x="8767785" y="539732"/>
            <a:ext cx="794183" cy="895445"/>
          </a:xfrm>
          <a:custGeom>
            <a:avLst/>
            <a:gdLst>
              <a:gd name="T0" fmla="*/ 2147483647 w 4228"/>
              <a:gd name="T1" fmla="*/ 2147483647 h 4763"/>
              <a:gd name="T2" fmla="*/ 2147483647 w 4228"/>
              <a:gd name="T3" fmla="*/ 2147483647 h 4763"/>
              <a:gd name="T4" fmla="*/ 2147483647 w 4228"/>
              <a:gd name="T5" fmla="*/ 2147483647 h 4763"/>
              <a:gd name="T6" fmla="*/ 2147483647 w 4228"/>
              <a:gd name="T7" fmla="*/ 2147483647 h 4763"/>
              <a:gd name="T8" fmla="*/ 2147483647 w 4228"/>
              <a:gd name="T9" fmla="*/ 2147483647 h 4763"/>
              <a:gd name="T10" fmla="*/ 2147483647 w 4228"/>
              <a:gd name="T11" fmla="*/ 2147483647 h 4763"/>
              <a:gd name="T12" fmla="*/ 2147483647 w 4228"/>
              <a:gd name="T13" fmla="*/ 2147483647 h 4763"/>
              <a:gd name="T14" fmla="*/ 2147483647 w 4228"/>
              <a:gd name="T15" fmla="*/ 2147483647 h 4763"/>
              <a:gd name="T16" fmla="*/ 2147483647 w 4228"/>
              <a:gd name="T17" fmla="*/ 2147483647 h 4763"/>
              <a:gd name="T18" fmla="*/ 2147483647 w 4228"/>
              <a:gd name="T19" fmla="*/ 2147483647 h 4763"/>
              <a:gd name="T20" fmla="*/ 2147483647 w 4228"/>
              <a:gd name="T21" fmla="*/ 2147483647 h 4763"/>
              <a:gd name="T22" fmla="*/ 2147483647 w 4228"/>
              <a:gd name="T23" fmla="*/ 2147483647 h 4763"/>
              <a:gd name="T24" fmla="*/ 2147483647 w 4228"/>
              <a:gd name="T25" fmla="*/ 2147483647 h 4763"/>
              <a:gd name="T26" fmla="*/ 2147483647 w 4228"/>
              <a:gd name="T27" fmla="*/ 2147483647 h 4763"/>
              <a:gd name="T28" fmla="*/ 2147483647 w 4228"/>
              <a:gd name="T29" fmla="*/ 2147483647 h 4763"/>
              <a:gd name="T30" fmla="*/ 2147483647 w 4228"/>
              <a:gd name="T31" fmla="*/ 2147483647 h 4763"/>
              <a:gd name="T32" fmla="*/ 2147483647 w 4228"/>
              <a:gd name="T33" fmla="*/ 2147483647 h 4763"/>
              <a:gd name="T34" fmla="*/ 2147483647 w 4228"/>
              <a:gd name="T35" fmla="*/ 2147483647 h 4763"/>
              <a:gd name="T36" fmla="*/ 2147483647 w 4228"/>
              <a:gd name="T37" fmla="*/ 2147483647 h 4763"/>
              <a:gd name="T38" fmla="*/ 2147483647 w 4228"/>
              <a:gd name="T39" fmla="*/ 2147483647 h 4763"/>
              <a:gd name="T40" fmla="*/ 2147483647 w 4228"/>
              <a:gd name="T41" fmla="*/ 2147483647 h 4763"/>
              <a:gd name="T42" fmla="*/ 2147483647 w 4228"/>
              <a:gd name="T43" fmla="*/ 2147483647 h 4763"/>
              <a:gd name="T44" fmla="*/ 2147483647 w 4228"/>
              <a:gd name="T45" fmla="*/ 2147483647 h 4763"/>
              <a:gd name="T46" fmla="*/ 2147483647 w 4228"/>
              <a:gd name="T47" fmla="*/ 2147483647 h 4763"/>
              <a:gd name="T48" fmla="*/ 2147483647 w 4228"/>
              <a:gd name="T49" fmla="*/ 2147483647 h 4763"/>
              <a:gd name="T50" fmla="*/ 2147483647 w 4228"/>
              <a:gd name="T51" fmla="*/ 2147483647 h 4763"/>
              <a:gd name="T52" fmla="*/ 2147483647 w 4228"/>
              <a:gd name="T53" fmla="*/ 2147483647 h 4763"/>
              <a:gd name="T54" fmla="*/ 2147483647 w 4228"/>
              <a:gd name="T55" fmla="*/ 2147483647 h 4763"/>
              <a:gd name="T56" fmla="*/ 2147483647 w 4228"/>
              <a:gd name="T57" fmla="*/ 2147483647 h 4763"/>
              <a:gd name="T58" fmla="*/ 2147483647 w 4228"/>
              <a:gd name="T59" fmla="*/ 2147483647 h 4763"/>
              <a:gd name="T60" fmla="*/ 2147483647 w 4228"/>
              <a:gd name="T61" fmla="*/ 2147483647 h 4763"/>
              <a:gd name="T62" fmla="*/ 2147483647 w 4228"/>
              <a:gd name="T63" fmla="*/ 2147483647 h 4763"/>
              <a:gd name="T64" fmla="*/ 2147483647 w 4228"/>
              <a:gd name="T65" fmla="*/ 2147483647 h 4763"/>
              <a:gd name="T66" fmla="*/ 2147483647 w 4228"/>
              <a:gd name="T67" fmla="*/ 2147483647 h 4763"/>
              <a:gd name="T68" fmla="*/ 2147483647 w 4228"/>
              <a:gd name="T69" fmla="*/ 2147483647 h 4763"/>
              <a:gd name="T70" fmla="*/ 2147483647 w 4228"/>
              <a:gd name="T71" fmla="*/ 2147483647 h 4763"/>
              <a:gd name="T72" fmla="*/ 2147483647 w 4228"/>
              <a:gd name="T73" fmla="*/ 2147483647 h 4763"/>
              <a:gd name="T74" fmla="*/ 2147483647 w 4228"/>
              <a:gd name="T75" fmla="*/ 2147483647 h 4763"/>
              <a:gd name="T76" fmla="*/ 2147483647 w 4228"/>
              <a:gd name="T77" fmla="*/ 2147483647 h 4763"/>
              <a:gd name="T78" fmla="*/ 2147483647 w 4228"/>
              <a:gd name="T79" fmla="*/ 2147483647 h 4763"/>
              <a:gd name="T80" fmla="*/ 2147483647 w 4228"/>
              <a:gd name="T81" fmla="*/ 2147483647 h 4763"/>
              <a:gd name="T82" fmla="*/ 2147483647 w 4228"/>
              <a:gd name="T83" fmla="*/ 2147483647 h 4763"/>
              <a:gd name="T84" fmla="*/ 2147483647 w 4228"/>
              <a:gd name="T85" fmla="*/ 2147483647 h 4763"/>
              <a:gd name="T86" fmla="*/ 2147483647 w 4228"/>
              <a:gd name="T87" fmla="*/ 2147483647 h 4763"/>
              <a:gd name="T88" fmla="*/ 2147483647 w 4228"/>
              <a:gd name="T89" fmla="*/ 2147483647 h 4763"/>
              <a:gd name="T90" fmla="*/ 2147483647 w 4228"/>
              <a:gd name="T91" fmla="*/ 2147483647 h 4763"/>
              <a:gd name="T92" fmla="*/ 2147483647 w 4228"/>
              <a:gd name="T93" fmla="*/ 2147483647 h 4763"/>
              <a:gd name="T94" fmla="*/ 2147483647 w 4228"/>
              <a:gd name="T95" fmla="*/ 2147483647 h 4763"/>
              <a:gd name="T96" fmla="*/ 2147483647 w 4228"/>
              <a:gd name="T97" fmla="*/ 2147483647 h 4763"/>
              <a:gd name="T98" fmla="*/ 2147483647 w 4228"/>
              <a:gd name="T99" fmla="*/ 2147483647 h 4763"/>
              <a:gd name="T100" fmla="*/ 2147483647 w 4228"/>
              <a:gd name="T101" fmla="*/ 2147483647 h 4763"/>
              <a:gd name="T102" fmla="*/ 2147483647 w 4228"/>
              <a:gd name="T103" fmla="*/ 2147483647 h 4763"/>
              <a:gd name="T104" fmla="*/ 2147483647 w 4228"/>
              <a:gd name="T105" fmla="*/ 2147483647 h 4763"/>
              <a:gd name="T106" fmla="*/ 2147483647 w 4228"/>
              <a:gd name="T107" fmla="*/ 2147483647 h 4763"/>
              <a:gd name="T108" fmla="*/ 2147483647 w 4228"/>
              <a:gd name="T109" fmla="*/ 2147483647 h 4763"/>
              <a:gd name="T110" fmla="*/ 2147483647 w 4228"/>
              <a:gd name="T111" fmla="*/ 2147483647 h 4763"/>
              <a:gd name="T112" fmla="*/ 2147483647 w 4228"/>
              <a:gd name="T113" fmla="*/ 2147483647 h 4763"/>
              <a:gd name="T114" fmla="*/ 2147483647 w 4228"/>
              <a:gd name="T115" fmla="*/ 2147483647 h 4763"/>
              <a:gd name="T116" fmla="*/ 2147483647 w 4228"/>
              <a:gd name="T117" fmla="*/ 2147483647 h 4763"/>
              <a:gd name="T118" fmla="*/ 2147483647 w 4228"/>
              <a:gd name="T119" fmla="*/ 2147483647 h 476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228"/>
              <a:gd name="T181" fmla="*/ 0 h 4763"/>
              <a:gd name="T182" fmla="*/ 4228 w 4228"/>
              <a:gd name="T183" fmla="*/ 4763 h 476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228" h="4763">
                <a:moveTo>
                  <a:pt x="1171" y="2514"/>
                </a:moveTo>
                <a:lnTo>
                  <a:pt x="1197" y="2312"/>
                </a:lnTo>
                <a:lnTo>
                  <a:pt x="737" y="1236"/>
                </a:lnTo>
                <a:lnTo>
                  <a:pt x="724" y="1206"/>
                </a:lnTo>
                <a:lnTo>
                  <a:pt x="714" y="1176"/>
                </a:lnTo>
                <a:lnTo>
                  <a:pt x="705" y="1145"/>
                </a:lnTo>
                <a:lnTo>
                  <a:pt x="697" y="1115"/>
                </a:lnTo>
                <a:lnTo>
                  <a:pt x="690" y="1083"/>
                </a:lnTo>
                <a:lnTo>
                  <a:pt x="685" y="1052"/>
                </a:lnTo>
                <a:lnTo>
                  <a:pt x="683" y="1021"/>
                </a:lnTo>
                <a:lnTo>
                  <a:pt x="681" y="989"/>
                </a:lnTo>
                <a:lnTo>
                  <a:pt x="683" y="967"/>
                </a:lnTo>
                <a:lnTo>
                  <a:pt x="684" y="945"/>
                </a:lnTo>
                <a:lnTo>
                  <a:pt x="685" y="923"/>
                </a:lnTo>
                <a:lnTo>
                  <a:pt x="689" y="902"/>
                </a:lnTo>
                <a:lnTo>
                  <a:pt x="692" y="880"/>
                </a:lnTo>
                <a:lnTo>
                  <a:pt x="697" y="859"/>
                </a:lnTo>
                <a:lnTo>
                  <a:pt x="702" y="837"/>
                </a:lnTo>
                <a:lnTo>
                  <a:pt x="709" y="817"/>
                </a:lnTo>
                <a:lnTo>
                  <a:pt x="716" y="795"/>
                </a:lnTo>
                <a:lnTo>
                  <a:pt x="724" y="774"/>
                </a:lnTo>
                <a:lnTo>
                  <a:pt x="741" y="733"/>
                </a:lnTo>
                <a:lnTo>
                  <a:pt x="763" y="692"/>
                </a:lnTo>
                <a:lnTo>
                  <a:pt x="786" y="652"/>
                </a:lnTo>
                <a:lnTo>
                  <a:pt x="813" y="613"/>
                </a:lnTo>
                <a:lnTo>
                  <a:pt x="843" y="574"/>
                </a:lnTo>
                <a:lnTo>
                  <a:pt x="875" y="538"/>
                </a:lnTo>
                <a:lnTo>
                  <a:pt x="909" y="502"/>
                </a:lnTo>
                <a:lnTo>
                  <a:pt x="947" y="466"/>
                </a:lnTo>
                <a:lnTo>
                  <a:pt x="987" y="433"/>
                </a:lnTo>
                <a:lnTo>
                  <a:pt x="1029" y="401"/>
                </a:lnTo>
                <a:lnTo>
                  <a:pt x="1073" y="370"/>
                </a:lnTo>
                <a:lnTo>
                  <a:pt x="1121" y="340"/>
                </a:lnTo>
                <a:lnTo>
                  <a:pt x="1170" y="312"/>
                </a:lnTo>
                <a:lnTo>
                  <a:pt x="1221" y="285"/>
                </a:lnTo>
                <a:lnTo>
                  <a:pt x="1274" y="259"/>
                </a:lnTo>
                <a:lnTo>
                  <a:pt x="1329" y="236"/>
                </a:lnTo>
                <a:lnTo>
                  <a:pt x="1387" y="214"/>
                </a:lnTo>
                <a:lnTo>
                  <a:pt x="1445" y="193"/>
                </a:lnTo>
                <a:lnTo>
                  <a:pt x="1507" y="175"/>
                </a:lnTo>
                <a:lnTo>
                  <a:pt x="1569" y="160"/>
                </a:lnTo>
                <a:lnTo>
                  <a:pt x="1633" y="144"/>
                </a:lnTo>
                <a:lnTo>
                  <a:pt x="1699" y="133"/>
                </a:lnTo>
                <a:lnTo>
                  <a:pt x="1766" y="122"/>
                </a:lnTo>
                <a:lnTo>
                  <a:pt x="1834" y="115"/>
                </a:lnTo>
                <a:lnTo>
                  <a:pt x="1904" y="108"/>
                </a:lnTo>
                <a:lnTo>
                  <a:pt x="1975" y="104"/>
                </a:lnTo>
                <a:lnTo>
                  <a:pt x="2047" y="103"/>
                </a:lnTo>
                <a:lnTo>
                  <a:pt x="2119" y="104"/>
                </a:lnTo>
                <a:lnTo>
                  <a:pt x="2190" y="108"/>
                </a:lnTo>
                <a:lnTo>
                  <a:pt x="2260" y="115"/>
                </a:lnTo>
                <a:lnTo>
                  <a:pt x="2329" y="122"/>
                </a:lnTo>
                <a:lnTo>
                  <a:pt x="2396" y="133"/>
                </a:lnTo>
                <a:lnTo>
                  <a:pt x="2461" y="144"/>
                </a:lnTo>
                <a:lnTo>
                  <a:pt x="2525" y="160"/>
                </a:lnTo>
                <a:lnTo>
                  <a:pt x="2587" y="175"/>
                </a:lnTo>
                <a:lnTo>
                  <a:pt x="2649" y="193"/>
                </a:lnTo>
                <a:lnTo>
                  <a:pt x="2707" y="214"/>
                </a:lnTo>
                <a:lnTo>
                  <a:pt x="2765" y="236"/>
                </a:lnTo>
                <a:lnTo>
                  <a:pt x="2819" y="259"/>
                </a:lnTo>
                <a:lnTo>
                  <a:pt x="2873" y="285"/>
                </a:lnTo>
                <a:lnTo>
                  <a:pt x="2923" y="312"/>
                </a:lnTo>
                <a:lnTo>
                  <a:pt x="2972" y="340"/>
                </a:lnTo>
                <a:lnTo>
                  <a:pt x="3020" y="370"/>
                </a:lnTo>
                <a:lnTo>
                  <a:pt x="3063" y="401"/>
                </a:lnTo>
                <a:lnTo>
                  <a:pt x="3106" y="433"/>
                </a:lnTo>
                <a:lnTo>
                  <a:pt x="3146" y="466"/>
                </a:lnTo>
                <a:lnTo>
                  <a:pt x="3183" y="502"/>
                </a:lnTo>
                <a:lnTo>
                  <a:pt x="3218" y="538"/>
                </a:lnTo>
                <a:lnTo>
                  <a:pt x="3250" y="574"/>
                </a:lnTo>
                <a:lnTo>
                  <a:pt x="3280" y="613"/>
                </a:lnTo>
                <a:lnTo>
                  <a:pt x="3307" y="652"/>
                </a:lnTo>
                <a:lnTo>
                  <a:pt x="3331" y="692"/>
                </a:lnTo>
                <a:lnTo>
                  <a:pt x="3352" y="733"/>
                </a:lnTo>
                <a:lnTo>
                  <a:pt x="3370" y="774"/>
                </a:lnTo>
                <a:lnTo>
                  <a:pt x="3378" y="795"/>
                </a:lnTo>
                <a:lnTo>
                  <a:pt x="3385" y="817"/>
                </a:lnTo>
                <a:lnTo>
                  <a:pt x="3391" y="837"/>
                </a:lnTo>
                <a:lnTo>
                  <a:pt x="3397" y="859"/>
                </a:lnTo>
                <a:lnTo>
                  <a:pt x="3401" y="880"/>
                </a:lnTo>
                <a:lnTo>
                  <a:pt x="3405" y="902"/>
                </a:lnTo>
                <a:lnTo>
                  <a:pt x="3409" y="923"/>
                </a:lnTo>
                <a:lnTo>
                  <a:pt x="3411" y="945"/>
                </a:lnTo>
                <a:lnTo>
                  <a:pt x="3413" y="967"/>
                </a:lnTo>
                <a:lnTo>
                  <a:pt x="3413" y="989"/>
                </a:lnTo>
                <a:lnTo>
                  <a:pt x="3413" y="1014"/>
                </a:lnTo>
                <a:lnTo>
                  <a:pt x="3410" y="1038"/>
                </a:lnTo>
                <a:lnTo>
                  <a:pt x="3405" y="1064"/>
                </a:lnTo>
                <a:lnTo>
                  <a:pt x="3400" y="1092"/>
                </a:lnTo>
                <a:lnTo>
                  <a:pt x="3392" y="1122"/>
                </a:lnTo>
                <a:lnTo>
                  <a:pt x="3382" y="1154"/>
                </a:lnTo>
                <a:lnTo>
                  <a:pt x="3371" y="1188"/>
                </a:lnTo>
                <a:lnTo>
                  <a:pt x="3358" y="1224"/>
                </a:lnTo>
                <a:lnTo>
                  <a:pt x="3328" y="1302"/>
                </a:lnTo>
                <a:lnTo>
                  <a:pt x="3291" y="1391"/>
                </a:lnTo>
                <a:lnTo>
                  <a:pt x="3201" y="1604"/>
                </a:lnTo>
                <a:lnTo>
                  <a:pt x="2900" y="2308"/>
                </a:lnTo>
                <a:lnTo>
                  <a:pt x="2924" y="2512"/>
                </a:lnTo>
                <a:lnTo>
                  <a:pt x="3438" y="1311"/>
                </a:lnTo>
                <a:lnTo>
                  <a:pt x="3454" y="1271"/>
                </a:lnTo>
                <a:lnTo>
                  <a:pt x="3469" y="1230"/>
                </a:lnTo>
                <a:lnTo>
                  <a:pt x="3482" y="1189"/>
                </a:lnTo>
                <a:lnTo>
                  <a:pt x="3494" y="1146"/>
                </a:lnTo>
                <a:lnTo>
                  <a:pt x="3504" y="1105"/>
                </a:lnTo>
                <a:lnTo>
                  <a:pt x="3510" y="1064"/>
                </a:lnTo>
                <a:lnTo>
                  <a:pt x="3516" y="1025"/>
                </a:lnTo>
                <a:lnTo>
                  <a:pt x="3516" y="1007"/>
                </a:lnTo>
                <a:lnTo>
                  <a:pt x="3516" y="989"/>
                </a:lnTo>
                <a:lnTo>
                  <a:pt x="3514" y="963"/>
                </a:lnTo>
                <a:lnTo>
                  <a:pt x="3513" y="938"/>
                </a:lnTo>
                <a:lnTo>
                  <a:pt x="3510" y="912"/>
                </a:lnTo>
                <a:lnTo>
                  <a:pt x="3507" y="886"/>
                </a:lnTo>
                <a:lnTo>
                  <a:pt x="3501" y="860"/>
                </a:lnTo>
                <a:lnTo>
                  <a:pt x="3495" y="835"/>
                </a:lnTo>
                <a:lnTo>
                  <a:pt x="3489" y="810"/>
                </a:lnTo>
                <a:lnTo>
                  <a:pt x="3481" y="786"/>
                </a:lnTo>
                <a:lnTo>
                  <a:pt x="3473" y="761"/>
                </a:lnTo>
                <a:lnTo>
                  <a:pt x="3464" y="737"/>
                </a:lnTo>
                <a:lnTo>
                  <a:pt x="3454" y="712"/>
                </a:lnTo>
                <a:lnTo>
                  <a:pt x="3443" y="689"/>
                </a:lnTo>
                <a:lnTo>
                  <a:pt x="3432" y="666"/>
                </a:lnTo>
                <a:lnTo>
                  <a:pt x="3419" y="643"/>
                </a:lnTo>
                <a:lnTo>
                  <a:pt x="3406" y="620"/>
                </a:lnTo>
                <a:lnTo>
                  <a:pt x="3392" y="598"/>
                </a:lnTo>
                <a:lnTo>
                  <a:pt x="3378" y="574"/>
                </a:lnTo>
                <a:lnTo>
                  <a:pt x="3362" y="553"/>
                </a:lnTo>
                <a:lnTo>
                  <a:pt x="3346" y="532"/>
                </a:lnTo>
                <a:lnTo>
                  <a:pt x="3329" y="510"/>
                </a:lnTo>
                <a:lnTo>
                  <a:pt x="3293" y="469"/>
                </a:lnTo>
                <a:lnTo>
                  <a:pt x="3254" y="429"/>
                </a:lnTo>
                <a:lnTo>
                  <a:pt x="3212" y="390"/>
                </a:lnTo>
                <a:lnTo>
                  <a:pt x="3168" y="353"/>
                </a:lnTo>
                <a:lnTo>
                  <a:pt x="3121" y="318"/>
                </a:lnTo>
                <a:lnTo>
                  <a:pt x="3072" y="283"/>
                </a:lnTo>
                <a:lnTo>
                  <a:pt x="3022" y="251"/>
                </a:lnTo>
                <a:lnTo>
                  <a:pt x="2968" y="220"/>
                </a:lnTo>
                <a:lnTo>
                  <a:pt x="2913" y="192"/>
                </a:lnTo>
                <a:lnTo>
                  <a:pt x="2856" y="165"/>
                </a:lnTo>
                <a:lnTo>
                  <a:pt x="2797" y="139"/>
                </a:lnTo>
                <a:lnTo>
                  <a:pt x="2735" y="116"/>
                </a:lnTo>
                <a:lnTo>
                  <a:pt x="2673" y="95"/>
                </a:lnTo>
                <a:lnTo>
                  <a:pt x="2609" y="76"/>
                </a:lnTo>
                <a:lnTo>
                  <a:pt x="2542" y="58"/>
                </a:lnTo>
                <a:lnTo>
                  <a:pt x="2475" y="44"/>
                </a:lnTo>
                <a:lnTo>
                  <a:pt x="2406" y="31"/>
                </a:lnTo>
                <a:lnTo>
                  <a:pt x="2337" y="19"/>
                </a:lnTo>
                <a:lnTo>
                  <a:pt x="2266" y="12"/>
                </a:lnTo>
                <a:lnTo>
                  <a:pt x="2194" y="5"/>
                </a:lnTo>
                <a:lnTo>
                  <a:pt x="2120" y="1"/>
                </a:lnTo>
                <a:lnTo>
                  <a:pt x="2047" y="0"/>
                </a:lnTo>
                <a:lnTo>
                  <a:pt x="1974" y="1"/>
                </a:lnTo>
                <a:lnTo>
                  <a:pt x="1900" y="5"/>
                </a:lnTo>
                <a:lnTo>
                  <a:pt x="1828" y="12"/>
                </a:lnTo>
                <a:lnTo>
                  <a:pt x="1757" y="19"/>
                </a:lnTo>
                <a:lnTo>
                  <a:pt x="1688" y="31"/>
                </a:lnTo>
                <a:lnTo>
                  <a:pt x="1618" y="44"/>
                </a:lnTo>
                <a:lnTo>
                  <a:pt x="1551" y="58"/>
                </a:lnTo>
                <a:lnTo>
                  <a:pt x="1484" y="76"/>
                </a:lnTo>
                <a:lnTo>
                  <a:pt x="1420" y="95"/>
                </a:lnTo>
                <a:lnTo>
                  <a:pt x="1357" y="116"/>
                </a:lnTo>
                <a:lnTo>
                  <a:pt x="1295" y="139"/>
                </a:lnTo>
                <a:lnTo>
                  <a:pt x="1235" y="165"/>
                </a:lnTo>
                <a:lnTo>
                  <a:pt x="1177" y="192"/>
                </a:lnTo>
                <a:lnTo>
                  <a:pt x="1122" y="220"/>
                </a:lnTo>
                <a:lnTo>
                  <a:pt x="1068" y="251"/>
                </a:lnTo>
                <a:lnTo>
                  <a:pt x="1016" y="283"/>
                </a:lnTo>
                <a:lnTo>
                  <a:pt x="967" y="318"/>
                </a:lnTo>
                <a:lnTo>
                  <a:pt x="921" y="353"/>
                </a:lnTo>
                <a:lnTo>
                  <a:pt x="877" y="390"/>
                </a:lnTo>
                <a:lnTo>
                  <a:pt x="835" y="429"/>
                </a:lnTo>
                <a:lnTo>
                  <a:pt x="796" y="469"/>
                </a:lnTo>
                <a:lnTo>
                  <a:pt x="760" y="510"/>
                </a:lnTo>
                <a:lnTo>
                  <a:pt x="743" y="532"/>
                </a:lnTo>
                <a:lnTo>
                  <a:pt x="727" y="553"/>
                </a:lnTo>
                <a:lnTo>
                  <a:pt x="712" y="574"/>
                </a:lnTo>
                <a:lnTo>
                  <a:pt x="697" y="598"/>
                </a:lnTo>
                <a:lnTo>
                  <a:pt x="683" y="620"/>
                </a:lnTo>
                <a:lnTo>
                  <a:pt x="670" y="643"/>
                </a:lnTo>
                <a:lnTo>
                  <a:pt x="658" y="666"/>
                </a:lnTo>
                <a:lnTo>
                  <a:pt x="647" y="689"/>
                </a:lnTo>
                <a:lnTo>
                  <a:pt x="636" y="712"/>
                </a:lnTo>
                <a:lnTo>
                  <a:pt x="626" y="737"/>
                </a:lnTo>
                <a:lnTo>
                  <a:pt x="617" y="761"/>
                </a:lnTo>
                <a:lnTo>
                  <a:pt x="609" y="786"/>
                </a:lnTo>
                <a:lnTo>
                  <a:pt x="603" y="810"/>
                </a:lnTo>
                <a:lnTo>
                  <a:pt x="596" y="835"/>
                </a:lnTo>
                <a:lnTo>
                  <a:pt x="591" y="860"/>
                </a:lnTo>
                <a:lnTo>
                  <a:pt x="586" y="886"/>
                </a:lnTo>
                <a:lnTo>
                  <a:pt x="584" y="912"/>
                </a:lnTo>
                <a:lnTo>
                  <a:pt x="581" y="938"/>
                </a:lnTo>
                <a:lnTo>
                  <a:pt x="580" y="963"/>
                </a:lnTo>
                <a:lnTo>
                  <a:pt x="578" y="989"/>
                </a:lnTo>
                <a:lnTo>
                  <a:pt x="580" y="1033"/>
                </a:lnTo>
                <a:lnTo>
                  <a:pt x="585" y="1075"/>
                </a:lnTo>
                <a:lnTo>
                  <a:pt x="591" y="1117"/>
                </a:lnTo>
                <a:lnTo>
                  <a:pt x="600" y="1158"/>
                </a:lnTo>
                <a:lnTo>
                  <a:pt x="611" y="1199"/>
                </a:lnTo>
                <a:lnTo>
                  <a:pt x="625" y="1239"/>
                </a:lnTo>
                <a:lnTo>
                  <a:pt x="639" y="1279"/>
                </a:lnTo>
                <a:lnTo>
                  <a:pt x="656" y="1319"/>
                </a:lnTo>
                <a:lnTo>
                  <a:pt x="1171" y="2514"/>
                </a:lnTo>
                <a:close/>
                <a:moveTo>
                  <a:pt x="2229" y="2193"/>
                </a:moveTo>
                <a:lnTo>
                  <a:pt x="1327" y="1743"/>
                </a:lnTo>
                <a:lnTo>
                  <a:pt x="1232" y="1695"/>
                </a:lnTo>
                <a:lnTo>
                  <a:pt x="1186" y="1671"/>
                </a:lnTo>
                <a:lnTo>
                  <a:pt x="1141" y="1647"/>
                </a:lnTo>
                <a:lnTo>
                  <a:pt x="1098" y="1622"/>
                </a:lnTo>
                <a:lnTo>
                  <a:pt x="1056" y="1596"/>
                </a:lnTo>
                <a:lnTo>
                  <a:pt x="1018" y="1569"/>
                </a:lnTo>
                <a:lnTo>
                  <a:pt x="980" y="1540"/>
                </a:lnTo>
                <a:lnTo>
                  <a:pt x="1224" y="2088"/>
                </a:lnTo>
                <a:lnTo>
                  <a:pt x="1256" y="1824"/>
                </a:lnTo>
                <a:lnTo>
                  <a:pt x="2254" y="2321"/>
                </a:lnTo>
                <a:lnTo>
                  <a:pt x="2229" y="2193"/>
                </a:lnTo>
                <a:close/>
                <a:moveTo>
                  <a:pt x="2873" y="2087"/>
                </a:moveTo>
                <a:lnTo>
                  <a:pt x="3116" y="1539"/>
                </a:lnTo>
                <a:lnTo>
                  <a:pt x="3071" y="1573"/>
                </a:lnTo>
                <a:lnTo>
                  <a:pt x="3026" y="1604"/>
                </a:lnTo>
                <a:lnTo>
                  <a:pt x="2981" y="1632"/>
                </a:lnTo>
                <a:lnTo>
                  <a:pt x="2935" y="1659"/>
                </a:lnTo>
                <a:lnTo>
                  <a:pt x="2888" y="1683"/>
                </a:lnTo>
                <a:lnTo>
                  <a:pt x="2842" y="1707"/>
                </a:lnTo>
                <a:lnTo>
                  <a:pt x="2794" y="1728"/>
                </a:lnTo>
                <a:lnTo>
                  <a:pt x="2748" y="1748"/>
                </a:lnTo>
                <a:lnTo>
                  <a:pt x="2700" y="1766"/>
                </a:lnTo>
                <a:lnTo>
                  <a:pt x="2654" y="1781"/>
                </a:lnTo>
                <a:lnTo>
                  <a:pt x="2607" y="1795"/>
                </a:lnTo>
                <a:lnTo>
                  <a:pt x="2560" y="1810"/>
                </a:lnTo>
                <a:lnTo>
                  <a:pt x="2513" y="1821"/>
                </a:lnTo>
                <a:lnTo>
                  <a:pt x="2468" y="1832"/>
                </a:lnTo>
                <a:lnTo>
                  <a:pt x="2422" y="1841"/>
                </a:lnTo>
                <a:lnTo>
                  <a:pt x="2378" y="1848"/>
                </a:lnTo>
                <a:lnTo>
                  <a:pt x="2333" y="1855"/>
                </a:lnTo>
                <a:lnTo>
                  <a:pt x="2289" y="1861"/>
                </a:lnTo>
                <a:lnTo>
                  <a:pt x="2247" y="1865"/>
                </a:lnTo>
                <a:lnTo>
                  <a:pt x="2204" y="1869"/>
                </a:lnTo>
                <a:lnTo>
                  <a:pt x="2163" y="1871"/>
                </a:lnTo>
                <a:lnTo>
                  <a:pt x="2123" y="1874"/>
                </a:lnTo>
                <a:lnTo>
                  <a:pt x="2046" y="1875"/>
                </a:lnTo>
                <a:lnTo>
                  <a:pt x="1974" y="1874"/>
                </a:lnTo>
                <a:lnTo>
                  <a:pt x="1908" y="1871"/>
                </a:lnTo>
                <a:lnTo>
                  <a:pt x="1847" y="1866"/>
                </a:lnTo>
                <a:lnTo>
                  <a:pt x="1795" y="1861"/>
                </a:lnTo>
                <a:lnTo>
                  <a:pt x="2204" y="2066"/>
                </a:lnTo>
                <a:lnTo>
                  <a:pt x="2186" y="1977"/>
                </a:lnTo>
                <a:lnTo>
                  <a:pt x="2229" y="1974"/>
                </a:lnTo>
                <a:lnTo>
                  <a:pt x="2274" y="1971"/>
                </a:lnTo>
                <a:lnTo>
                  <a:pt x="2321" y="1964"/>
                </a:lnTo>
                <a:lnTo>
                  <a:pt x="2369" y="1956"/>
                </a:lnTo>
                <a:lnTo>
                  <a:pt x="2418" y="1949"/>
                </a:lnTo>
                <a:lnTo>
                  <a:pt x="2467" y="1938"/>
                </a:lnTo>
                <a:lnTo>
                  <a:pt x="2516" y="1928"/>
                </a:lnTo>
                <a:lnTo>
                  <a:pt x="2562" y="1917"/>
                </a:lnTo>
                <a:lnTo>
                  <a:pt x="2609" y="1905"/>
                </a:lnTo>
                <a:lnTo>
                  <a:pt x="2654" y="1893"/>
                </a:lnTo>
                <a:lnTo>
                  <a:pt x="2695" y="1880"/>
                </a:lnTo>
                <a:lnTo>
                  <a:pt x="2734" y="1868"/>
                </a:lnTo>
                <a:lnTo>
                  <a:pt x="2768" y="1856"/>
                </a:lnTo>
                <a:lnTo>
                  <a:pt x="2798" y="1843"/>
                </a:lnTo>
                <a:lnTo>
                  <a:pt x="2824" y="1832"/>
                </a:lnTo>
                <a:lnTo>
                  <a:pt x="2844" y="1821"/>
                </a:lnTo>
                <a:lnTo>
                  <a:pt x="2873" y="2087"/>
                </a:lnTo>
                <a:close/>
                <a:moveTo>
                  <a:pt x="3491" y="3274"/>
                </a:moveTo>
                <a:lnTo>
                  <a:pt x="3490" y="3349"/>
                </a:lnTo>
                <a:lnTo>
                  <a:pt x="3491" y="3380"/>
                </a:lnTo>
                <a:lnTo>
                  <a:pt x="3495" y="3409"/>
                </a:lnTo>
                <a:lnTo>
                  <a:pt x="3500" y="3439"/>
                </a:lnTo>
                <a:lnTo>
                  <a:pt x="3509" y="3467"/>
                </a:lnTo>
                <a:lnTo>
                  <a:pt x="3521" y="3494"/>
                </a:lnTo>
                <a:lnTo>
                  <a:pt x="3534" y="3520"/>
                </a:lnTo>
                <a:lnTo>
                  <a:pt x="3549" y="3543"/>
                </a:lnTo>
                <a:lnTo>
                  <a:pt x="3566" y="3566"/>
                </a:lnTo>
                <a:lnTo>
                  <a:pt x="3585" y="3587"/>
                </a:lnTo>
                <a:lnTo>
                  <a:pt x="3606" y="3605"/>
                </a:lnTo>
                <a:lnTo>
                  <a:pt x="3629" y="3621"/>
                </a:lnTo>
                <a:lnTo>
                  <a:pt x="3652" y="3635"/>
                </a:lnTo>
                <a:lnTo>
                  <a:pt x="3678" y="3645"/>
                </a:lnTo>
                <a:lnTo>
                  <a:pt x="3691" y="3650"/>
                </a:lnTo>
                <a:lnTo>
                  <a:pt x="3705" y="3653"/>
                </a:lnTo>
                <a:lnTo>
                  <a:pt x="3718" y="3657"/>
                </a:lnTo>
                <a:lnTo>
                  <a:pt x="3732" y="3659"/>
                </a:lnTo>
                <a:lnTo>
                  <a:pt x="3746" y="3660"/>
                </a:lnTo>
                <a:lnTo>
                  <a:pt x="3760" y="3660"/>
                </a:lnTo>
                <a:lnTo>
                  <a:pt x="3775" y="3660"/>
                </a:lnTo>
                <a:lnTo>
                  <a:pt x="3789" y="3659"/>
                </a:lnTo>
                <a:lnTo>
                  <a:pt x="3803" y="3658"/>
                </a:lnTo>
                <a:lnTo>
                  <a:pt x="3817" y="3655"/>
                </a:lnTo>
                <a:lnTo>
                  <a:pt x="3843" y="3649"/>
                </a:lnTo>
                <a:lnTo>
                  <a:pt x="3869" y="3639"/>
                </a:lnTo>
                <a:lnTo>
                  <a:pt x="3893" y="3626"/>
                </a:lnTo>
                <a:lnTo>
                  <a:pt x="3916" y="3612"/>
                </a:lnTo>
                <a:lnTo>
                  <a:pt x="3937" y="3594"/>
                </a:lnTo>
                <a:lnTo>
                  <a:pt x="3956" y="3574"/>
                </a:lnTo>
                <a:lnTo>
                  <a:pt x="3996" y="3552"/>
                </a:lnTo>
                <a:lnTo>
                  <a:pt x="4026" y="3534"/>
                </a:lnTo>
                <a:lnTo>
                  <a:pt x="4053" y="3516"/>
                </a:lnTo>
                <a:lnTo>
                  <a:pt x="4072" y="3510"/>
                </a:lnTo>
                <a:lnTo>
                  <a:pt x="4090" y="3501"/>
                </a:lnTo>
                <a:lnTo>
                  <a:pt x="4108" y="3490"/>
                </a:lnTo>
                <a:lnTo>
                  <a:pt x="4125" y="3478"/>
                </a:lnTo>
                <a:lnTo>
                  <a:pt x="4140" y="3462"/>
                </a:lnTo>
                <a:lnTo>
                  <a:pt x="4156" y="3445"/>
                </a:lnTo>
                <a:lnTo>
                  <a:pt x="4169" y="3427"/>
                </a:lnTo>
                <a:lnTo>
                  <a:pt x="4182" y="3407"/>
                </a:lnTo>
                <a:lnTo>
                  <a:pt x="4192" y="3386"/>
                </a:lnTo>
                <a:lnTo>
                  <a:pt x="4202" y="3364"/>
                </a:lnTo>
                <a:lnTo>
                  <a:pt x="4210" y="3341"/>
                </a:lnTo>
                <a:lnTo>
                  <a:pt x="4218" y="3317"/>
                </a:lnTo>
                <a:lnTo>
                  <a:pt x="4223" y="3293"/>
                </a:lnTo>
                <a:lnTo>
                  <a:pt x="4227" y="3268"/>
                </a:lnTo>
                <a:lnTo>
                  <a:pt x="4228" y="3243"/>
                </a:lnTo>
                <a:lnTo>
                  <a:pt x="4228" y="3219"/>
                </a:lnTo>
                <a:lnTo>
                  <a:pt x="4227" y="3193"/>
                </a:lnTo>
                <a:lnTo>
                  <a:pt x="4223" y="3168"/>
                </a:lnTo>
                <a:lnTo>
                  <a:pt x="4218" y="3145"/>
                </a:lnTo>
                <a:lnTo>
                  <a:pt x="4210" y="3122"/>
                </a:lnTo>
                <a:lnTo>
                  <a:pt x="4201" y="3099"/>
                </a:lnTo>
                <a:lnTo>
                  <a:pt x="4188" y="3078"/>
                </a:lnTo>
                <a:lnTo>
                  <a:pt x="4175" y="3058"/>
                </a:lnTo>
                <a:lnTo>
                  <a:pt x="4158" y="3038"/>
                </a:lnTo>
                <a:lnTo>
                  <a:pt x="4139" y="3022"/>
                </a:lnTo>
                <a:lnTo>
                  <a:pt x="4118" y="3006"/>
                </a:lnTo>
                <a:lnTo>
                  <a:pt x="4094" y="2992"/>
                </a:lnTo>
                <a:lnTo>
                  <a:pt x="4068" y="2980"/>
                </a:lnTo>
                <a:lnTo>
                  <a:pt x="4040" y="2971"/>
                </a:lnTo>
                <a:lnTo>
                  <a:pt x="4008" y="2965"/>
                </a:lnTo>
                <a:lnTo>
                  <a:pt x="3974" y="2960"/>
                </a:lnTo>
                <a:lnTo>
                  <a:pt x="3937" y="2959"/>
                </a:lnTo>
                <a:lnTo>
                  <a:pt x="3666" y="2957"/>
                </a:lnTo>
                <a:lnTo>
                  <a:pt x="3650" y="2959"/>
                </a:lnTo>
                <a:lnTo>
                  <a:pt x="3634" y="2962"/>
                </a:lnTo>
                <a:lnTo>
                  <a:pt x="3620" y="2968"/>
                </a:lnTo>
                <a:lnTo>
                  <a:pt x="3606" y="2974"/>
                </a:lnTo>
                <a:lnTo>
                  <a:pt x="3593" y="2983"/>
                </a:lnTo>
                <a:lnTo>
                  <a:pt x="3581" y="2993"/>
                </a:lnTo>
                <a:lnTo>
                  <a:pt x="3571" y="3005"/>
                </a:lnTo>
                <a:lnTo>
                  <a:pt x="3561" y="3019"/>
                </a:lnTo>
                <a:lnTo>
                  <a:pt x="3552" y="3033"/>
                </a:lnTo>
                <a:lnTo>
                  <a:pt x="3543" y="3050"/>
                </a:lnTo>
                <a:lnTo>
                  <a:pt x="3535" y="3067"/>
                </a:lnTo>
                <a:lnTo>
                  <a:pt x="3528" y="3085"/>
                </a:lnTo>
                <a:lnTo>
                  <a:pt x="3523" y="3104"/>
                </a:lnTo>
                <a:lnTo>
                  <a:pt x="3518" y="3125"/>
                </a:lnTo>
                <a:lnTo>
                  <a:pt x="3514" y="3145"/>
                </a:lnTo>
                <a:lnTo>
                  <a:pt x="3510" y="3167"/>
                </a:lnTo>
                <a:lnTo>
                  <a:pt x="3503" y="3193"/>
                </a:lnTo>
                <a:lnTo>
                  <a:pt x="3496" y="3219"/>
                </a:lnTo>
                <a:lnTo>
                  <a:pt x="3494" y="3246"/>
                </a:lnTo>
                <a:lnTo>
                  <a:pt x="3491" y="3274"/>
                </a:lnTo>
                <a:close/>
                <a:moveTo>
                  <a:pt x="3543" y="3275"/>
                </a:moveTo>
                <a:lnTo>
                  <a:pt x="3543" y="3275"/>
                </a:lnTo>
                <a:lnTo>
                  <a:pt x="3544" y="3259"/>
                </a:lnTo>
                <a:lnTo>
                  <a:pt x="3545" y="3242"/>
                </a:lnTo>
                <a:lnTo>
                  <a:pt x="3548" y="3226"/>
                </a:lnTo>
                <a:lnTo>
                  <a:pt x="3552" y="3211"/>
                </a:lnTo>
                <a:lnTo>
                  <a:pt x="3556" y="3196"/>
                </a:lnTo>
                <a:lnTo>
                  <a:pt x="3561" y="3181"/>
                </a:lnTo>
                <a:lnTo>
                  <a:pt x="3566" y="3167"/>
                </a:lnTo>
                <a:lnTo>
                  <a:pt x="3572" y="3153"/>
                </a:lnTo>
                <a:lnTo>
                  <a:pt x="3579" y="3140"/>
                </a:lnTo>
                <a:lnTo>
                  <a:pt x="3586" y="3127"/>
                </a:lnTo>
                <a:lnTo>
                  <a:pt x="3595" y="3116"/>
                </a:lnTo>
                <a:lnTo>
                  <a:pt x="3604" y="3104"/>
                </a:lnTo>
                <a:lnTo>
                  <a:pt x="3614" y="3094"/>
                </a:lnTo>
                <a:lnTo>
                  <a:pt x="3624" y="3083"/>
                </a:lnTo>
                <a:lnTo>
                  <a:pt x="3634" y="3074"/>
                </a:lnTo>
                <a:lnTo>
                  <a:pt x="3644" y="3065"/>
                </a:lnTo>
                <a:lnTo>
                  <a:pt x="3653" y="3091"/>
                </a:lnTo>
                <a:lnTo>
                  <a:pt x="3662" y="3117"/>
                </a:lnTo>
                <a:lnTo>
                  <a:pt x="3673" y="3143"/>
                </a:lnTo>
                <a:lnTo>
                  <a:pt x="3684" y="3167"/>
                </a:lnTo>
                <a:lnTo>
                  <a:pt x="3697" y="3192"/>
                </a:lnTo>
                <a:lnTo>
                  <a:pt x="3711" y="3215"/>
                </a:lnTo>
                <a:lnTo>
                  <a:pt x="3727" y="3238"/>
                </a:lnTo>
                <a:lnTo>
                  <a:pt x="3742" y="3260"/>
                </a:lnTo>
                <a:lnTo>
                  <a:pt x="3760" y="3282"/>
                </a:lnTo>
                <a:lnTo>
                  <a:pt x="3778" y="3302"/>
                </a:lnTo>
                <a:lnTo>
                  <a:pt x="3798" y="3323"/>
                </a:lnTo>
                <a:lnTo>
                  <a:pt x="3818" y="3341"/>
                </a:lnTo>
                <a:lnTo>
                  <a:pt x="3840" y="3359"/>
                </a:lnTo>
                <a:lnTo>
                  <a:pt x="3863" y="3377"/>
                </a:lnTo>
                <a:lnTo>
                  <a:pt x="3887" y="3393"/>
                </a:lnTo>
                <a:lnTo>
                  <a:pt x="3911" y="3408"/>
                </a:lnTo>
                <a:lnTo>
                  <a:pt x="3943" y="3425"/>
                </a:lnTo>
                <a:lnTo>
                  <a:pt x="3977" y="3439"/>
                </a:lnTo>
                <a:lnTo>
                  <a:pt x="3970" y="3458"/>
                </a:lnTo>
                <a:lnTo>
                  <a:pt x="3963" y="3476"/>
                </a:lnTo>
                <a:lnTo>
                  <a:pt x="3954" y="3493"/>
                </a:lnTo>
                <a:lnTo>
                  <a:pt x="3943" y="3508"/>
                </a:lnTo>
                <a:lnTo>
                  <a:pt x="3932" y="3524"/>
                </a:lnTo>
                <a:lnTo>
                  <a:pt x="3920" y="3538"/>
                </a:lnTo>
                <a:lnTo>
                  <a:pt x="3907" y="3551"/>
                </a:lnTo>
                <a:lnTo>
                  <a:pt x="3893" y="3563"/>
                </a:lnTo>
                <a:lnTo>
                  <a:pt x="3879" y="3574"/>
                </a:lnTo>
                <a:lnTo>
                  <a:pt x="3863" y="3583"/>
                </a:lnTo>
                <a:lnTo>
                  <a:pt x="3848" y="3591"/>
                </a:lnTo>
                <a:lnTo>
                  <a:pt x="3831" y="3597"/>
                </a:lnTo>
                <a:lnTo>
                  <a:pt x="3814" y="3603"/>
                </a:lnTo>
                <a:lnTo>
                  <a:pt x="3798" y="3606"/>
                </a:lnTo>
                <a:lnTo>
                  <a:pt x="3780" y="3609"/>
                </a:lnTo>
                <a:lnTo>
                  <a:pt x="3762" y="3609"/>
                </a:lnTo>
                <a:lnTo>
                  <a:pt x="3738" y="3608"/>
                </a:lnTo>
                <a:lnTo>
                  <a:pt x="3717" y="3604"/>
                </a:lnTo>
                <a:lnTo>
                  <a:pt x="3696" y="3597"/>
                </a:lnTo>
                <a:lnTo>
                  <a:pt x="3675" y="3588"/>
                </a:lnTo>
                <a:lnTo>
                  <a:pt x="3656" y="3577"/>
                </a:lnTo>
                <a:lnTo>
                  <a:pt x="3638" y="3564"/>
                </a:lnTo>
                <a:lnTo>
                  <a:pt x="3621" y="3550"/>
                </a:lnTo>
                <a:lnTo>
                  <a:pt x="3606" y="3533"/>
                </a:lnTo>
                <a:lnTo>
                  <a:pt x="3590" y="3514"/>
                </a:lnTo>
                <a:lnTo>
                  <a:pt x="3579" y="3494"/>
                </a:lnTo>
                <a:lnTo>
                  <a:pt x="3567" y="3474"/>
                </a:lnTo>
                <a:lnTo>
                  <a:pt x="3558" y="3451"/>
                </a:lnTo>
                <a:lnTo>
                  <a:pt x="3550" y="3426"/>
                </a:lnTo>
                <a:lnTo>
                  <a:pt x="3545" y="3402"/>
                </a:lnTo>
                <a:lnTo>
                  <a:pt x="3543" y="3376"/>
                </a:lnTo>
                <a:lnTo>
                  <a:pt x="3541" y="3349"/>
                </a:lnTo>
                <a:lnTo>
                  <a:pt x="3543" y="3275"/>
                </a:lnTo>
                <a:close/>
                <a:moveTo>
                  <a:pt x="2068" y="3140"/>
                </a:moveTo>
                <a:lnTo>
                  <a:pt x="2068" y="3140"/>
                </a:lnTo>
                <a:lnTo>
                  <a:pt x="2095" y="3139"/>
                </a:lnTo>
                <a:lnTo>
                  <a:pt x="2119" y="3134"/>
                </a:lnTo>
                <a:lnTo>
                  <a:pt x="2144" y="3127"/>
                </a:lnTo>
                <a:lnTo>
                  <a:pt x="2168" y="3118"/>
                </a:lnTo>
                <a:lnTo>
                  <a:pt x="2190" y="3107"/>
                </a:lnTo>
                <a:lnTo>
                  <a:pt x="2211" y="3094"/>
                </a:lnTo>
                <a:lnTo>
                  <a:pt x="2231" y="3078"/>
                </a:lnTo>
                <a:lnTo>
                  <a:pt x="2249" y="3060"/>
                </a:lnTo>
                <a:lnTo>
                  <a:pt x="2266" y="3041"/>
                </a:lnTo>
                <a:lnTo>
                  <a:pt x="2281" y="3020"/>
                </a:lnTo>
                <a:lnTo>
                  <a:pt x="2294" y="2997"/>
                </a:lnTo>
                <a:lnTo>
                  <a:pt x="2306" y="2974"/>
                </a:lnTo>
                <a:lnTo>
                  <a:pt x="2316" y="2950"/>
                </a:lnTo>
                <a:lnTo>
                  <a:pt x="2324" y="2924"/>
                </a:lnTo>
                <a:lnTo>
                  <a:pt x="2329" y="2897"/>
                </a:lnTo>
                <a:lnTo>
                  <a:pt x="2333" y="2868"/>
                </a:lnTo>
                <a:lnTo>
                  <a:pt x="2338" y="2857"/>
                </a:lnTo>
                <a:lnTo>
                  <a:pt x="2343" y="2845"/>
                </a:lnTo>
                <a:lnTo>
                  <a:pt x="2348" y="2834"/>
                </a:lnTo>
                <a:lnTo>
                  <a:pt x="2351" y="2821"/>
                </a:lnTo>
                <a:lnTo>
                  <a:pt x="2355" y="2808"/>
                </a:lnTo>
                <a:lnTo>
                  <a:pt x="2356" y="2795"/>
                </a:lnTo>
                <a:lnTo>
                  <a:pt x="2357" y="2781"/>
                </a:lnTo>
                <a:lnTo>
                  <a:pt x="2359" y="2765"/>
                </a:lnTo>
                <a:lnTo>
                  <a:pt x="2359" y="2629"/>
                </a:lnTo>
                <a:lnTo>
                  <a:pt x="2357" y="2603"/>
                </a:lnTo>
                <a:lnTo>
                  <a:pt x="2356" y="2577"/>
                </a:lnTo>
                <a:lnTo>
                  <a:pt x="2352" y="2554"/>
                </a:lnTo>
                <a:lnTo>
                  <a:pt x="2348" y="2531"/>
                </a:lnTo>
                <a:lnTo>
                  <a:pt x="2342" y="2510"/>
                </a:lnTo>
                <a:lnTo>
                  <a:pt x="2334" y="2491"/>
                </a:lnTo>
                <a:lnTo>
                  <a:pt x="2327" y="2473"/>
                </a:lnTo>
                <a:lnTo>
                  <a:pt x="2316" y="2457"/>
                </a:lnTo>
                <a:lnTo>
                  <a:pt x="2305" y="2443"/>
                </a:lnTo>
                <a:lnTo>
                  <a:pt x="2292" y="2432"/>
                </a:lnTo>
                <a:lnTo>
                  <a:pt x="2284" y="2428"/>
                </a:lnTo>
                <a:lnTo>
                  <a:pt x="2278" y="2424"/>
                </a:lnTo>
                <a:lnTo>
                  <a:pt x="2270" y="2420"/>
                </a:lnTo>
                <a:lnTo>
                  <a:pt x="2261" y="2418"/>
                </a:lnTo>
                <a:lnTo>
                  <a:pt x="2253" y="2416"/>
                </a:lnTo>
                <a:lnTo>
                  <a:pt x="2244" y="2415"/>
                </a:lnTo>
                <a:lnTo>
                  <a:pt x="2234" y="2415"/>
                </a:lnTo>
                <a:lnTo>
                  <a:pt x="2225" y="2415"/>
                </a:lnTo>
                <a:lnTo>
                  <a:pt x="2214" y="2416"/>
                </a:lnTo>
                <a:lnTo>
                  <a:pt x="2204" y="2419"/>
                </a:lnTo>
                <a:lnTo>
                  <a:pt x="2182" y="2427"/>
                </a:lnTo>
                <a:lnTo>
                  <a:pt x="2172" y="2416"/>
                </a:lnTo>
                <a:lnTo>
                  <a:pt x="2160" y="2407"/>
                </a:lnTo>
                <a:lnTo>
                  <a:pt x="2147" y="2400"/>
                </a:lnTo>
                <a:lnTo>
                  <a:pt x="2133" y="2393"/>
                </a:lnTo>
                <a:lnTo>
                  <a:pt x="2119" y="2388"/>
                </a:lnTo>
                <a:lnTo>
                  <a:pt x="2105" y="2384"/>
                </a:lnTo>
                <a:lnTo>
                  <a:pt x="2088" y="2382"/>
                </a:lnTo>
                <a:lnTo>
                  <a:pt x="2073" y="2379"/>
                </a:lnTo>
                <a:lnTo>
                  <a:pt x="2056" y="2379"/>
                </a:lnTo>
                <a:lnTo>
                  <a:pt x="2039" y="2379"/>
                </a:lnTo>
                <a:lnTo>
                  <a:pt x="2023" y="2380"/>
                </a:lnTo>
                <a:lnTo>
                  <a:pt x="2004" y="2382"/>
                </a:lnTo>
                <a:lnTo>
                  <a:pt x="1988" y="2385"/>
                </a:lnTo>
                <a:lnTo>
                  <a:pt x="1970" y="2388"/>
                </a:lnTo>
                <a:lnTo>
                  <a:pt x="1953" y="2393"/>
                </a:lnTo>
                <a:lnTo>
                  <a:pt x="1936" y="2398"/>
                </a:lnTo>
                <a:lnTo>
                  <a:pt x="1919" y="2405"/>
                </a:lnTo>
                <a:lnTo>
                  <a:pt x="1903" y="2411"/>
                </a:lnTo>
                <a:lnTo>
                  <a:pt x="1887" y="2419"/>
                </a:lnTo>
                <a:lnTo>
                  <a:pt x="1872" y="2427"/>
                </a:lnTo>
                <a:lnTo>
                  <a:pt x="1858" y="2436"/>
                </a:lnTo>
                <a:lnTo>
                  <a:pt x="1843" y="2445"/>
                </a:lnTo>
                <a:lnTo>
                  <a:pt x="1831" y="2454"/>
                </a:lnTo>
                <a:lnTo>
                  <a:pt x="1819" y="2464"/>
                </a:lnTo>
                <a:lnTo>
                  <a:pt x="1807" y="2474"/>
                </a:lnTo>
                <a:lnTo>
                  <a:pt x="1798" y="2485"/>
                </a:lnTo>
                <a:lnTo>
                  <a:pt x="1789" y="2495"/>
                </a:lnTo>
                <a:lnTo>
                  <a:pt x="1783" y="2506"/>
                </a:lnTo>
                <a:lnTo>
                  <a:pt x="1776" y="2518"/>
                </a:lnTo>
                <a:lnTo>
                  <a:pt x="1773" y="2530"/>
                </a:lnTo>
                <a:lnTo>
                  <a:pt x="1770" y="2541"/>
                </a:lnTo>
                <a:lnTo>
                  <a:pt x="1769" y="2553"/>
                </a:lnTo>
                <a:lnTo>
                  <a:pt x="1769" y="2765"/>
                </a:lnTo>
                <a:lnTo>
                  <a:pt x="1770" y="2783"/>
                </a:lnTo>
                <a:lnTo>
                  <a:pt x="1771" y="2799"/>
                </a:lnTo>
                <a:lnTo>
                  <a:pt x="1775" y="2816"/>
                </a:lnTo>
                <a:lnTo>
                  <a:pt x="1779" y="2830"/>
                </a:lnTo>
                <a:lnTo>
                  <a:pt x="1784" y="2844"/>
                </a:lnTo>
                <a:lnTo>
                  <a:pt x="1789" y="2858"/>
                </a:lnTo>
                <a:lnTo>
                  <a:pt x="1797" y="2871"/>
                </a:lnTo>
                <a:lnTo>
                  <a:pt x="1805" y="2884"/>
                </a:lnTo>
                <a:lnTo>
                  <a:pt x="1810" y="2910"/>
                </a:lnTo>
                <a:lnTo>
                  <a:pt x="1816" y="2935"/>
                </a:lnTo>
                <a:lnTo>
                  <a:pt x="1824" y="2960"/>
                </a:lnTo>
                <a:lnTo>
                  <a:pt x="1834" y="2984"/>
                </a:lnTo>
                <a:lnTo>
                  <a:pt x="1846" y="3006"/>
                </a:lnTo>
                <a:lnTo>
                  <a:pt x="1860" y="3027"/>
                </a:lnTo>
                <a:lnTo>
                  <a:pt x="1876" y="3047"/>
                </a:lnTo>
                <a:lnTo>
                  <a:pt x="1891" y="3065"/>
                </a:lnTo>
                <a:lnTo>
                  <a:pt x="1910" y="3082"/>
                </a:lnTo>
                <a:lnTo>
                  <a:pt x="1930" y="3096"/>
                </a:lnTo>
                <a:lnTo>
                  <a:pt x="1950" y="3109"/>
                </a:lnTo>
                <a:lnTo>
                  <a:pt x="1972" y="3120"/>
                </a:lnTo>
                <a:lnTo>
                  <a:pt x="1994" y="3129"/>
                </a:lnTo>
                <a:lnTo>
                  <a:pt x="2019" y="3135"/>
                </a:lnTo>
                <a:lnTo>
                  <a:pt x="2043" y="3139"/>
                </a:lnTo>
                <a:lnTo>
                  <a:pt x="2068" y="3140"/>
                </a:lnTo>
                <a:close/>
                <a:moveTo>
                  <a:pt x="1854" y="2773"/>
                </a:moveTo>
                <a:lnTo>
                  <a:pt x="1854" y="2770"/>
                </a:lnTo>
                <a:lnTo>
                  <a:pt x="1898" y="2765"/>
                </a:lnTo>
                <a:lnTo>
                  <a:pt x="1936" y="2759"/>
                </a:lnTo>
                <a:lnTo>
                  <a:pt x="1974" y="2752"/>
                </a:lnTo>
                <a:lnTo>
                  <a:pt x="2006" y="2743"/>
                </a:lnTo>
                <a:lnTo>
                  <a:pt x="2021" y="2738"/>
                </a:lnTo>
                <a:lnTo>
                  <a:pt x="2035" y="2732"/>
                </a:lnTo>
                <a:lnTo>
                  <a:pt x="2050" y="2725"/>
                </a:lnTo>
                <a:lnTo>
                  <a:pt x="2062" y="2718"/>
                </a:lnTo>
                <a:lnTo>
                  <a:pt x="2074" y="2709"/>
                </a:lnTo>
                <a:lnTo>
                  <a:pt x="2084" y="2700"/>
                </a:lnTo>
                <a:lnTo>
                  <a:pt x="2095" y="2689"/>
                </a:lnTo>
                <a:lnTo>
                  <a:pt x="2104" y="2678"/>
                </a:lnTo>
                <a:lnTo>
                  <a:pt x="2154" y="2550"/>
                </a:lnTo>
                <a:lnTo>
                  <a:pt x="2168" y="2558"/>
                </a:lnTo>
                <a:lnTo>
                  <a:pt x="2182" y="2567"/>
                </a:lnTo>
                <a:lnTo>
                  <a:pt x="2140" y="2678"/>
                </a:lnTo>
                <a:lnTo>
                  <a:pt x="2261" y="2667"/>
                </a:lnTo>
                <a:lnTo>
                  <a:pt x="2270" y="2692"/>
                </a:lnTo>
                <a:lnTo>
                  <a:pt x="2276" y="2718"/>
                </a:lnTo>
                <a:lnTo>
                  <a:pt x="2280" y="2745"/>
                </a:lnTo>
                <a:lnTo>
                  <a:pt x="2281" y="2773"/>
                </a:lnTo>
                <a:lnTo>
                  <a:pt x="2281" y="2844"/>
                </a:lnTo>
                <a:lnTo>
                  <a:pt x="2280" y="2870"/>
                </a:lnTo>
                <a:lnTo>
                  <a:pt x="2278" y="2894"/>
                </a:lnTo>
                <a:lnTo>
                  <a:pt x="2272" y="2917"/>
                </a:lnTo>
                <a:lnTo>
                  <a:pt x="2265" y="2940"/>
                </a:lnTo>
                <a:lnTo>
                  <a:pt x="2256" y="2962"/>
                </a:lnTo>
                <a:lnTo>
                  <a:pt x="2244" y="2982"/>
                </a:lnTo>
                <a:lnTo>
                  <a:pt x="2233" y="3001"/>
                </a:lnTo>
                <a:lnTo>
                  <a:pt x="2218" y="3018"/>
                </a:lnTo>
                <a:lnTo>
                  <a:pt x="2203" y="3033"/>
                </a:lnTo>
                <a:lnTo>
                  <a:pt x="2186" y="3047"/>
                </a:lnTo>
                <a:lnTo>
                  <a:pt x="2169" y="3059"/>
                </a:lnTo>
                <a:lnTo>
                  <a:pt x="2150" y="3069"/>
                </a:lnTo>
                <a:lnTo>
                  <a:pt x="2131" y="3077"/>
                </a:lnTo>
                <a:lnTo>
                  <a:pt x="2110" y="3083"/>
                </a:lnTo>
                <a:lnTo>
                  <a:pt x="2090" y="3087"/>
                </a:lnTo>
                <a:lnTo>
                  <a:pt x="2068" y="3089"/>
                </a:lnTo>
                <a:lnTo>
                  <a:pt x="2047" y="3087"/>
                </a:lnTo>
                <a:lnTo>
                  <a:pt x="2026" y="3083"/>
                </a:lnTo>
                <a:lnTo>
                  <a:pt x="2006" y="3077"/>
                </a:lnTo>
                <a:lnTo>
                  <a:pt x="1986" y="3069"/>
                </a:lnTo>
                <a:lnTo>
                  <a:pt x="1967" y="3059"/>
                </a:lnTo>
                <a:lnTo>
                  <a:pt x="1950" y="3047"/>
                </a:lnTo>
                <a:lnTo>
                  <a:pt x="1934" y="3033"/>
                </a:lnTo>
                <a:lnTo>
                  <a:pt x="1918" y="3018"/>
                </a:lnTo>
                <a:lnTo>
                  <a:pt x="1904" y="3001"/>
                </a:lnTo>
                <a:lnTo>
                  <a:pt x="1891" y="2982"/>
                </a:lnTo>
                <a:lnTo>
                  <a:pt x="1881" y="2962"/>
                </a:lnTo>
                <a:lnTo>
                  <a:pt x="1872" y="2940"/>
                </a:lnTo>
                <a:lnTo>
                  <a:pt x="1864" y="2917"/>
                </a:lnTo>
                <a:lnTo>
                  <a:pt x="1859" y="2894"/>
                </a:lnTo>
                <a:lnTo>
                  <a:pt x="1855" y="2870"/>
                </a:lnTo>
                <a:lnTo>
                  <a:pt x="1854" y="2844"/>
                </a:lnTo>
                <a:lnTo>
                  <a:pt x="1854" y="2773"/>
                </a:lnTo>
                <a:close/>
                <a:moveTo>
                  <a:pt x="103" y="3508"/>
                </a:moveTo>
                <a:lnTo>
                  <a:pt x="103" y="3508"/>
                </a:lnTo>
                <a:lnTo>
                  <a:pt x="108" y="3521"/>
                </a:lnTo>
                <a:lnTo>
                  <a:pt x="117" y="3532"/>
                </a:lnTo>
                <a:lnTo>
                  <a:pt x="128" y="3541"/>
                </a:lnTo>
                <a:lnTo>
                  <a:pt x="139" y="3548"/>
                </a:lnTo>
                <a:lnTo>
                  <a:pt x="152" y="3555"/>
                </a:lnTo>
                <a:lnTo>
                  <a:pt x="166" y="3559"/>
                </a:lnTo>
                <a:lnTo>
                  <a:pt x="182" y="3561"/>
                </a:lnTo>
                <a:lnTo>
                  <a:pt x="196" y="3560"/>
                </a:lnTo>
                <a:lnTo>
                  <a:pt x="201" y="3559"/>
                </a:lnTo>
                <a:lnTo>
                  <a:pt x="222" y="3581"/>
                </a:lnTo>
                <a:lnTo>
                  <a:pt x="233" y="3591"/>
                </a:lnTo>
                <a:lnTo>
                  <a:pt x="245" y="3601"/>
                </a:lnTo>
                <a:lnTo>
                  <a:pt x="256" y="3610"/>
                </a:lnTo>
                <a:lnTo>
                  <a:pt x="268" y="3619"/>
                </a:lnTo>
                <a:lnTo>
                  <a:pt x="281" y="3627"/>
                </a:lnTo>
                <a:lnTo>
                  <a:pt x="295" y="3633"/>
                </a:lnTo>
                <a:lnTo>
                  <a:pt x="308" y="3640"/>
                </a:lnTo>
                <a:lnTo>
                  <a:pt x="322" y="3645"/>
                </a:lnTo>
                <a:lnTo>
                  <a:pt x="336" y="3650"/>
                </a:lnTo>
                <a:lnTo>
                  <a:pt x="352" y="3654"/>
                </a:lnTo>
                <a:lnTo>
                  <a:pt x="366" y="3658"/>
                </a:lnTo>
                <a:lnTo>
                  <a:pt x="381" y="3659"/>
                </a:lnTo>
                <a:lnTo>
                  <a:pt x="397" y="3660"/>
                </a:lnTo>
                <a:lnTo>
                  <a:pt x="412" y="3662"/>
                </a:lnTo>
                <a:lnTo>
                  <a:pt x="428" y="3660"/>
                </a:lnTo>
                <a:lnTo>
                  <a:pt x="442" y="3659"/>
                </a:lnTo>
                <a:lnTo>
                  <a:pt x="457" y="3658"/>
                </a:lnTo>
                <a:lnTo>
                  <a:pt x="471" y="3655"/>
                </a:lnTo>
                <a:lnTo>
                  <a:pt x="486" y="3651"/>
                </a:lnTo>
                <a:lnTo>
                  <a:pt x="499" y="3646"/>
                </a:lnTo>
                <a:lnTo>
                  <a:pt x="513" y="3641"/>
                </a:lnTo>
                <a:lnTo>
                  <a:pt x="526" y="3636"/>
                </a:lnTo>
                <a:lnTo>
                  <a:pt x="551" y="3622"/>
                </a:lnTo>
                <a:lnTo>
                  <a:pt x="575" y="3606"/>
                </a:lnTo>
                <a:lnTo>
                  <a:pt x="596" y="3587"/>
                </a:lnTo>
                <a:lnTo>
                  <a:pt x="617" y="3566"/>
                </a:lnTo>
                <a:lnTo>
                  <a:pt x="635" y="3543"/>
                </a:lnTo>
                <a:lnTo>
                  <a:pt x="652" y="3519"/>
                </a:lnTo>
                <a:lnTo>
                  <a:pt x="666" y="3492"/>
                </a:lnTo>
                <a:lnTo>
                  <a:pt x="678" y="3463"/>
                </a:lnTo>
                <a:lnTo>
                  <a:pt x="688" y="3435"/>
                </a:lnTo>
                <a:lnTo>
                  <a:pt x="694" y="3404"/>
                </a:lnTo>
                <a:lnTo>
                  <a:pt x="700" y="3373"/>
                </a:lnTo>
                <a:lnTo>
                  <a:pt x="701" y="3340"/>
                </a:lnTo>
                <a:lnTo>
                  <a:pt x="701" y="3262"/>
                </a:lnTo>
                <a:lnTo>
                  <a:pt x="700" y="3246"/>
                </a:lnTo>
                <a:lnTo>
                  <a:pt x="698" y="3229"/>
                </a:lnTo>
                <a:lnTo>
                  <a:pt x="697" y="3212"/>
                </a:lnTo>
                <a:lnTo>
                  <a:pt x="694" y="3196"/>
                </a:lnTo>
                <a:lnTo>
                  <a:pt x="690" y="3179"/>
                </a:lnTo>
                <a:lnTo>
                  <a:pt x="687" y="3163"/>
                </a:lnTo>
                <a:lnTo>
                  <a:pt x="681" y="3148"/>
                </a:lnTo>
                <a:lnTo>
                  <a:pt x="675" y="3132"/>
                </a:lnTo>
                <a:lnTo>
                  <a:pt x="662" y="3103"/>
                </a:lnTo>
                <a:lnTo>
                  <a:pt x="647" y="3076"/>
                </a:lnTo>
                <a:lnTo>
                  <a:pt x="629" y="3050"/>
                </a:lnTo>
                <a:lnTo>
                  <a:pt x="618" y="3038"/>
                </a:lnTo>
                <a:lnTo>
                  <a:pt x="608" y="3027"/>
                </a:lnTo>
                <a:lnTo>
                  <a:pt x="618" y="3014"/>
                </a:lnTo>
                <a:lnTo>
                  <a:pt x="627" y="3000"/>
                </a:lnTo>
                <a:lnTo>
                  <a:pt x="635" y="2986"/>
                </a:lnTo>
                <a:lnTo>
                  <a:pt x="642" y="2971"/>
                </a:lnTo>
                <a:lnTo>
                  <a:pt x="647" y="2957"/>
                </a:lnTo>
                <a:lnTo>
                  <a:pt x="652" y="2943"/>
                </a:lnTo>
                <a:lnTo>
                  <a:pt x="654" y="2929"/>
                </a:lnTo>
                <a:lnTo>
                  <a:pt x="658" y="2915"/>
                </a:lnTo>
                <a:lnTo>
                  <a:pt x="660" y="2899"/>
                </a:lnTo>
                <a:lnTo>
                  <a:pt x="660" y="2885"/>
                </a:lnTo>
                <a:lnTo>
                  <a:pt x="644" y="2893"/>
                </a:lnTo>
                <a:lnTo>
                  <a:pt x="629" y="2899"/>
                </a:lnTo>
                <a:lnTo>
                  <a:pt x="612" y="2904"/>
                </a:lnTo>
                <a:lnTo>
                  <a:pt x="595" y="2908"/>
                </a:lnTo>
                <a:lnTo>
                  <a:pt x="578" y="2912"/>
                </a:lnTo>
                <a:lnTo>
                  <a:pt x="562" y="2913"/>
                </a:lnTo>
                <a:lnTo>
                  <a:pt x="544" y="2913"/>
                </a:lnTo>
                <a:lnTo>
                  <a:pt x="527" y="2913"/>
                </a:lnTo>
                <a:lnTo>
                  <a:pt x="527" y="2915"/>
                </a:lnTo>
                <a:lnTo>
                  <a:pt x="499" y="2907"/>
                </a:lnTo>
                <a:lnTo>
                  <a:pt x="471" y="2901"/>
                </a:lnTo>
                <a:lnTo>
                  <a:pt x="444" y="2897"/>
                </a:lnTo>
                <a:lnTo>
                  <a:pt x="417" y="2893"/>
                </a:lnTo>
                <a:lnTo>
                  <a:pt x="392" y="2892"/>
                </a:lnTo>
                <a:lnTo>
                  <a:pt x="366" y="2893"/>
                </a:lnTo>
                <a:lnTo>
                  <a:pt x="341" y="2894"/>
                </a:lnTo>
                <a:lnTo>
                  <a:pt x="318" y="2898"/>
                </a:lnTo>
                <a:lnTo>
                  <a:pt x="294" y="2903"/>
                </a:lnTo>
                <a:lnTo>
                  <a:pt x="272" y="2908"/>
                </a:lnTo>
                <a:lnTo>
                  <a:pt x="250" y="2916"/>
                </a:lnTo>
                <a:lnTo>
                  <a:pt x="229" y="2924"/>
                </a:lnTo>
                <a:lnTo>
                  <a:pt x="209" y="2934"/>
                </a:lnTo>
                <a:lnTo>
                  <a:pt x="189" y="2944"/>
                </a:lnTo>
                <a:lnTo>
                  <a:pt x="171" y="2956"/>
                </a:lnTo>
                <a:lnTo>
                  <a:pt x="153" y="2969"/>
                </a:lnTo>
                <a:lnTo>
                  <a:pt x="137" y="2982"/>
                </a:lnTo>
                <a:lnTo>
                  <a:pt x="122" y="2996"/>
                </a:lnTo>
                <a:lnTo>
                  <a:pt x="107" y="3010"/>
                </a:lnTo>
                <a:lnTo>
                  <a:pt x="94" y="3025"/>
                </a:lnTo>
                <a:lnTo>
                  <a:pt x="82" y="3041"/>
                </a:lnTo>
                <a:lnTo>
                  <a:pt x="72" y="3058"/>
                </a:lnTo>
                <a:lnTo>
                  <a:pt x="62" y="3074"/>
                </a:lnTo>
                <a:lnTo>
                  <a:pt x="54" y="3091"/>
                </a:lnTo>
                <a:lnTo>
                  <a:pt x="46" y="3108"/>
                </a:lnTo>
                <a:lnTo>
                  <a:pt x="41" y="3126"/>
                </a:lnTo>
                <a:lnTo>
                  <a:pt x="36" y="3143"/>
                </a:lnTo>
                <a:lnTo>
                  <a:pt x="33" y="3161"/>
                </a:lnTo>
                <a:lnTo>
                  <a:pt x="32" y="3179"/>
                </a:lnTo>
                <a:lnTo>
                  <a:pt x="32" y="3196"/>
                </a:lnTo>
                <a:lnTo>
                  <a:pt x="33" y="3214"/>
                </a:lnTo>
                <a:lnTo>
                  <a:pt x="37" y="3230"/>
                </a:lnTo>
                <a:lnTo>
                  <a:pt x="103" y="3508"/>
                </a:lnTo>
                <a:close/>
                <a:moveTo>
                  <a:pt x="223" y="3344"/>
                </a:moveTo>
                <a:lnTo>
                  <a:pt x="223" y="3344"/>
                </a:lnTo>
                <a:lnTo>
                  <a:pt x="225" y="3333"/>
                </a:lnTo>
                <a:lnTo>
                  <a:pt x="229" y="3323"/>
                </a:lnTo>
                <a:lnTo>
                  <a:pt x="234" y="3314"/>
                </a:lnTo>
                <a:lnTo>
                  <a:pt x="241" y="3306"/>
                </a:lnTo>
                <a:lnTo>
                  <a:pt x="249" y="3300"/>
                </a:lnTo>
                <a:lnTo>
                  <a:pt x="258" y="3293"/>
                </a:lnTo>
                <a:lnTo>
                  <a:pt x="268" y="3290"/>
                </a:lnTo>
                <a:lnTo>
                  <a:pt x="278" y="3286"/>
                </a:lnTo>
                <a:lnTo>
                  <a:pt x="290" y="3286"/>
                </a:lnTo>
                <a:lnTo>
                  <a:pt x="300" y="3286"/>
                </a:lnTo>
                <a:lnTo>
                  <a:pt x="310" y="3288"/>
                </a:lnTo>
                <a:lnTo>
                  <a:pt x="321" y="3292"/>
                </a:lnTo>
                <a:lnTo>
                  <a:pt x="330" y="3299"/>
                </a:lnTo>
                <a:lnTo>
                  <a:pt x="338" y="3305"/>
                </a:lnTo>
                <a:lnTo>
                  <a:pt x="345" y="3313"/>
                </a:lnTo>
                <a:lnTo>
                  <a:pt x="350" y="3322"/>
                </a:lnTo>
                <a:lnTo>
                  <a:pt x="362" y="3315"/>
                </a:lnTo>
                <a:lnTo>
                  <a:pt x="374" y="3309"/>
                </a:lnTo>
                <a:lnTo>
                  <a:pt x="386" y="3300"/>
                </a:lnTo>
                <a:lnTo>
                  <a:pt x="398" y="3291"/>
                </a:lnTo>
                <a:lnTo>
                  <a:pt x="410" y="3281"/>
                </a:lnTo>
                <a:lnTo>
                  <a:pt x="423" y="3269"/>
                </a:lnTo>
                <a:lnTo>
                  <a:pt x="434" y="3256"/>
                </a:lnTo>
                <a:lnTo>
                  <a:pt x="447" y="3242"/>
                </a:lnTo>
                <a:lnTo>
                  <a:pt x="459" y="3226"/>
                </a:lnTo>
                <a:lnTo>
                  <a:pt x="471" y="3210"/>
                </a:lnTo>
                <a:lnTo>
                  <a:pt x="483" y="3192"/>
                </a:lnTo>
                <a:lnTo>
                  <a:pt x="496" y="3172"/>
                </a:lnTo>
                <a:lnTo>
                  <a:pt x="519" y="3130"/>
                </a:lnTo>
                <a:lnTo>
                  <a:pt x="544" y="3081"/>
                </a:lnTo>
                <a:lnTo>
                  <a:pt x="558" y="3073"/>
                </a:lnTo>
                <a:lnTo>
                  <a:pt x="571" y="3063"/>
                </a:lnTo>
                <a:lnTo>
                  <a:pt x="589" y="3082"/>
                </a:lnTo>
                <a:lnTo>
                  <a:pt x="603" y="3104"/>
                </a:lnTo>
                <a:lnTo>
                  <a:pt x="617" y="3126"/>
                </a:lnTo>
                <a:lnTo>
                  <a:pt x="627" y="3150"/>
                </a:lnTo>
                <a:lnTo>
                  <a:pt x="636" y="3177"/>
                </a:lnTo>
                <a:lnTo>
                  <a:pt x="643" y="3205"/>
                </a:lnTo>
                <a:lnTo>
                  <a:pt x="648" y="3233"/>
                </a:lnTo>
                <a:lnTo>
                  <a:pt x="649" y="3262"/>
                </a:lnTo>
                <a:lnTo>
                  <a:pt x="649" y="3340"/>
                </a:lnTo>
                <a:lnTo>
                  <a:pt x="648" y="3368"/>
                </a:lnTo>
                <a:lnTo>
                  <a:pt x="644" y="3395"/>
                </a:lnTo>
                <a:lnTo>
                  <a:pt x="638" y="3422"/>
                </a:lnTo>
                <a:lnTo>
                  <a:pt x="630" y="3447"/>
                </a:lnTo>
                <a:lnTo>
                  <a:pt x="620" y="3470"/>
                </a:lnTo>
                <a:lnTo>
                  <a:pt x="608" y="3492"/>
                </a:lnTo>
                <a:lnTo>
                  <a:pt x="594" y="3514"/>
                </a:lnTo>
                <a:lnTo>
                  <a:pt x="578" y="3532"/>
                </a:lnTo>
                <a:lnTo>
                  <a:pt x="562" y="3550"/>
                </a:lnTo>
                <a:lnTo>
                  <a:pt x="544" y="3565"/>
                </a:lnTo>
                <a:lnTo>
                  <a:pt x="524" y="3578"/>
                </a:lnTo>
                <a:lnTo>
                  <a:pt x="504" y="3590"/>
                </a:lnTo>
                <a:lnTo>
                  <a:pt x="482" y="3599"/>
                </a:lnTo>
                <a:lnTo>
                  <a:pt x="460" y="3605"/>
                </a:lnTo>
                <a:lnTo>
                  <a:pt x="437" y="3609"/>
                </a:lnTo>
                <a:lnTo>
                  <a:pt x="412" y="3610"/>
                </a:lnTo>
                <a:lnTo>
                  <a:pt x="398" y="3609"/>
                </a:lnTo>
                <a:lnTo>
                  <a:pt x="384" y="3608"/>
                </a:lnTo>
                <a:lnTo>
                  <a:pt x="371" y="3605"/>
                </a:lnTo>
                <a:lnTo>
                  <a:pt x="357" y="3603"/>
                </a:lnTo>
                <a:lnTo>
                  <a:pt x="344" y="3599"/>
                </a:lnTo>
                <a:lnTo>
                  <a:pt x="331" y="3594"/>
                </a:lnTo>
                <a:lnTo>
                  <a:pt x="318" y="3587"/>
                </a:lnTo>
                <a:lnTo>
                  <a:pt x="305" y="3581"/>
                </a:lnTo>
                <a:lnTo>
                  <a:pt x="294" y="3573"/>
                </a:lnTo>
                <a:lnTo>
                  <a:pt x="282" y="3565"/>
                </a:lnTo>
                <a:lnTo>
                  <a:pt x="271" y="3556"/>
                </a:lnTo>
                <a:lnTo>
                  <a:pt x="260" y="3546"/>
                </a:lnTo>
                <a:lnTo>
                  <a:pt x="250" y="3536"/>
                </a:lnTo>
                <a:lnTo>
                  <a:pt x="241" y="3525"/>
                </a:lnTo>
                <a:lnTo>
                  <a:pt x="232" y="3514"/>
                </a:lnTo>
                <a:lnTo>
                  <a:pt x="223" y="3502"/>
                </a:lnTo>
                <a:lnTo>
                  <a:pt x="220" y="3485"/>
                </a:lnTo>
                <a:lnTo>
                  <a:pt x="218" y="3469"/>
                </a:lnTo>
                <a:lnTo>
                  <a:pt x="216" y="3452"/>
                </a:lnTo>
                <a:lnTo>
                  <a:pt x="216" y="3433"/>
                </a:lnTo>
                <a:lnTo>
                  <a:pt x="216" y="3412"/>
                </a:lnTo>
                <a:lnTo>
                  <a:pt x="218" y="3391"/>
                </a:lnTo>
                <a:lnTo>
                  <a:pt x="223" y="3344"/>
                </a:lnTo>
                <a:close/>
                <a:moveTo>
                  <a:pt x="2869" y="3547"/>
                </a:moveTo>
                <a:lnTo>
                  <a:pt x="2869" y="3547"/>
                </a:lnTo>
                <a:lnTo>
                  <a:pt x="2865" y="3528"/>
                </a:lnTo>
                <a:lnTo>
                  <a:pt x="2861" y="3511"/>
                </a:lnTo>
                <a:lnTo>
                  <a:pt x="2855" y="3496"/>
                </a:lnTo>
                <a:lnTo>
                  <a:pt x="2848" y="3480"/>
                </a:lnTo>
                <a:lnTo>
                  <a:pt x="2839" y="3467"/>
                </a:lnTo>
                <a:lnTo>
                  <a:pt x="2830" y="3454"/>
                </a:lnTo>
                <a:lnTo>
                  <a:pt x="2820" y="3444"/>
                </a:lnTo>
                <a:lnTo>
                  <a:pt x="2808" y="3434"/>
                </a:lnTo>
                <a:lnTo>
                  <a:pt x="2797" y="3423"/>
                </a:lnTo>
                <a:lnTo>
                  <a:pt x="2783" y="3414"/>
                </a:lnTo>
                <a:lnTo>
                  <a:pt x="2768" y="3407"/>
                </a:lnTo>
                <a:lnTo>
                  <a:pt x="2753" y="3398"/>
                </a:lnTo>
                <a:lnTo>
                  <a:pt x="2721" y="3384"/>
                </a:lnTo>
                <a:lnTo>
                  <a:pt x="2685" y="3368"/>
                </a:lnTo>
                <a:lnTo>
                  <a:pt x="2300" y="3212"/>
                </a:lnTo>
                <a:lnTo>
                  <a:pt x="2186" y="3881"/>
                </a:lnTo>
                <a:lnTo>
                  <a:pt x="2131" y="3332"/>
                </a:lnTo>
                <a:lnTo>
                  <a:pt x="2144" y="3324"/>
                </a:lnTo>
                <a:lnTo>
                  <a:pt x="2154" y="3315"/>
                </a:lnTo>
                <a:lnTo>
                  <a:pt x="2164" y="3305"/>
                </a:lnTo>
                <a:lnTo>
                  <a:pt x="2172" y="3295"/>
                </a:lnTo>
                <a:lnTo>
                  <a:pt x="2123" y="3247"/>
                </a:lnTo>
                <a:lnTo>
                  <a:pt x="2081" y="3207"/>
                </a:lnTo>
                <a:lnTo>
                  <a:pt x="2038" y="3247"/>
                </a:lnTo>
                <a:lnTo>
                  <a:pt x="1988" y="3295"/>
                </a:lnTo>
                <a:lnTo>
                  <a:pt x="1997" y="3305"/>
                </a:lnTo>
                <a:lnTo>
                  <a:pt x="2006" y="3315"/>
                </a:lnTo>
                <a:lnTo>
                  <a:pt x="2017" y="3324"/>
                </a:lnTo>
                <a:lnTo>
                  <a:pt x="2029" y="3332"/>
                </a:lnTo>
                <a:lnTo>
                  <a:pt x="1975" y="3881"/>
                </a:lnTo>
                <a:lnTo>
                  <a:pt x="1862" y="3212"/>
                </a:lnTo>
                <a:lnTo>
                  <a:pt x="1475" y="3368"/>
                </a:lnTo>
                <a:lnTo>
                  <a:pt x="1439" y="3384"/>
                </a:lnTo>
                <a:lnTo>
                  <a:pt x="1407" y="3398"/>
                </a:lnTo>
                <a:lnTo>
                  <a:pt x="1391" y="3407"/>
                </a:lnTo>
                <a:lnTo>
                  <a:pt x="1377" y="3414"/>
                </a:lnTo>
                <a:lnTo>
                  <a:pt x="1364" y="3423"/>
                </a:lnTo>
                <a:lnTo>
                  <a:pt x="1351" y="3434"/>
                </a:lnTo>
                <a:lnTo>
                  <a:pt x="1340" y="3444"/>
                </a:lnTo>
                <a:lnTo>
                  <a:pt x="1329" y="3454"/>
                </a:lnTo>
                <a:lnTo>
                  <a:pt x="1320" y="3467"/>
                </a:lnTo>
                <a:lnTo>
                  <a:pt x="1313" y="3480"/>
                </a:lnTo>
                <a:lnTo>
                  <a:pt x="1305" y="3496"/>
                </a:lnTo>
                <a:lnTo>
                  <a:pt x="1300" y="3511"/>
                </a:lnTo>
                <a:lnTo>
                  <a:pt x="1295" y="3528"/>
                </a:lnTo>
                <a:lnTo>
                  <a:pt x="1292" y="3547"/>
                </a:lnTo>
                <a:lnTo>
                  <a:pt x="1214" y="4142"/>
                </a:lnTo>
                <a:lnTo>
                  <a:pt x="1273" y="4124"/>
                </a:lnTo>
                <a:lnTo>
                  <a:pt x="1332" y="4109"/>
                </a:lnTo>
                <a:lnTo>
                  <a:pt x="1391" y="4093"/>
                </a:lnTo>
                <a:lnTo>
                  <a:pt x="1451" y="4080"/>
                </a:lnTo>
                <a:lnTo>
                  <a:pt x="1510" y="4067"/>
                </a:lnTo>
                <a:lnTo>
                  <a:pt x="1568" y="4057"/>
                </a:lnTo>
                <a:lnTo>
                  <a:pt x="1626" y="4047"/>
                </a:lnTo>
                <a:lnTo>
                  <a:pt x="1684" y="4039"/>
                </a:lnTo>
                <a:lnTo>
                  <a:pt x="1740" y="4031"/>
                </a:lnTo>
                <a:lnTo>
                  <a:pt x="1796" y="4025"/>
                </a:lnTo>
                <a:lnTo>
                  <a:pt x="1850" y="4020"/>
                </a:lnTo>
                <a:lnTo>
                  <a:pt x="1904" y="4016"/>
                </a:lnTo>
                <a:lnTo>
                  <a:pt x="1956" y="4013"/>
                </a:lnTo>
                <a:lnTo>
                  <a:pt x="2006" y="4011"/>
                </a:lnTo>
                <a:lnTo>
                  <a:pt x="2055" y="4010"/>
                </a:lnTo>
                <a:lnTo>
                  <a:pt x="2102" y="4008"/>
                </a:lnTo>
                <a:lnTo>
                  <a:pt x="2147" y="4010"/>
                </a:lnTo>
                <a:lnTo>
                  <a:pt x="2194" y="4011"/>
                </a:lnTo>
                <a:lnTo>
                  <a:pt x="2242" y="4012"/>
                </a:lnTo>
                <a:lnTo>
                  <a:pt x="2292" y="4015"/>
                </a:lnTo>
                <a:lnTo>
                  <a:pt x="2342" y="4019"/>
                </a:lnTo>
                <a:lnTo>
                  <a:pt x="2394" y="4024"/>
                </a:lnTo>
                <a:lnTo>
                  <a:pt x="2446" y="4029"/>
                </a:lnTo>
                <a:lnTo>
                  <a:pt x="2500" y="4035"/>
                </a:lnTo>
                <a:lnTo>
                  <a:pt x="2555" y="4043"/>
                </a:lnTo>
                <a:lnTo>
                  <a:pt x="2610" y="4052"/>
                </a:lnTo>
                <a:lnTo>
                  <a:pt x="2665" y="4062"/>
                </a:lnTo>
                <a:lnTo>
                  <a:pt x="2721" y="4073"/>
                </a:lnTo>
                <a:lnTo>
                  <a:pt x="2777" y="4084"/>
                </a:lnTo>
                <a:lnTo>
                  <a:pt x="2833" y="4098"/>
                </a:lnTo>
                <a:lnTo>
                  <a:pt x="2890" y="4113"/>
                </a:lnTo>
                <a:lnTo>
                  <a:pt x="2945" y="4128"/>
                </a:lnTo>
                <a:lnTo>
                  <a:pt x="2869" y="3547"/>
                </a:lnTo>
                <a:close/>
                <a:moveTo>
                  <a:pt x="3890" y="3788"/>
                </a:moveTo>
                <a:lnTo>
                  <a:pt x="3644" y="3788"/>
                </a:lnTo>
                <a:lnTo>
                  <a:pt x="3614" y="3789"/>
                </a:lnTo>
                <a:lnTo>
                  <a:pt x="3598" y="3791"/>
                </a:lnTo>
                <a:lnTo>
                  <a:pt x="3581" y="3793"/>
                </a:lnTo>
                <a:lnTo>
                  <a:pt x="3565" y="3797"/>
                </a:lnTo>
                <a:lnTo>
                  <a:pt x="3548" y="3801"/>
                </a:lnTo>
                <a:lnTo>
                  <a:pt x="3531" y="3807"/>
                </a:lnTo>
                <a:lnTo>
                  <a:pt x="3514" y="3815"/>
                </a:lnTo>
                <a:lnTo>
                  <a:pt x="3498" y="3824"/>
                </a:lnTo>
                <a:lnTo>
                  <a:pt x="3482" y="3836"/>
                </a:lnTo>
                <a:lnTo>
                  <a:pt x="3467" y="3849"/>
                </a:lnTo>
                <a:lnTo>
                  <a:pt x="3452" y="3864"/>
                </a:lnTo>
                <a:lnTo>
                  <a:pt x="3440" y="3881"/>
                </a:lnTo>
                <a:lnTo>
                  <a:pt x="3427" y="3901"/>
                </a:lnTo>
                <a:lnTo>
                  <a:pt x="3415" y="3925"/>
                </a:lnTo>
                <a:lnTo>
                  <a:pt x="3406" y="3949"/>
                </a:lnTo>
                <a:lnTo>
                  <a:pt x="3276" y="4337"/>
                </a:lnTo>
                <a:lnTo>
                  <a:pt x="2801" y="4402"/>
                </a:lnTo>
                <a:lnTo>
                  <a:pt x="2801" y="4507"/>
                </a:lnTo>
                <a:lnTo>
                  <a:pt x="3353" y="4429"/>
                </a:lnTo>
                <a:lnTo>
                  <a:pt x="3504" y="3982"/>
                </a:lnTo>
                <a:lnTo>
                  <a:pt x="3509" y="3968"/>
                </a:lnTo>
                <a:lnTo>
                  <a:pt x="3514" y="3955"/>
                </a:lnTo>
                <a:lnTo>
                  <a:pt x="3521" y="3944"/>
                </a:lnTo>
                <a:lnTo>
                  <a:pt x="3528" y="3934"/>
                </a:lnTo>
                <a:lnTo>
                  <a:pt x="3536" y="3926"/>
                </a:lnTo>
                <a:lnTo>
                  <a:pt x="3544" y="3918"/>
                </a:lnTo>
                <a:lnTo>
                  <a:pt x="3553" y="3912"/>
                </a:lnTo>
                <a:lnTo>
                  <a:pt x="3562" y="3906"/>
                </a:lnTo>
                <a:lnTo>
                  <a:pt x="3571" y="3903"/>
                </a:lnTo>
                <a:lnTo>
                  <a:pt x="3580" y="3899"/>
                </a:lnTo>
                <a:lnTo>
                  <a:pt x="3601" y="3894"/>
                </a:lnTo>
                <a:lnTo>
                  <a:pt x="3623" y="3891"/>
                </a:lnTo>
                <a:lnTo>
                  <a:pt x="3644" y="3891"/>
                </a:lnTo>
                <a:lnTo>
                  <a:pt x="3890" y="3891"/>
                </a:lnTo>
                <a:lnTo>
                  <a:pt x="3905" y="3891"/>
                </a:lnTo>
                <a:lnTo>
                  <a:pt x="3918" y="3892"/>
                </a:lnTo>
                <a:lnTo>
                  <a:pt x="3929" y="3894"/>
                </a:lnTo>
                <a:lnTo>
                  <a:pt x="3939" y="3896"/>
                </a:lnTo>
                <a:lnTo>
                  <a:pt x="3948" y="3900"/>
                </a:lnTo>
                <a:lnTo>
                  <a:pt x="3957" y="3905"/>
                </a:lnTo>
                <a:lnTo>
                  <a:pt x="3966" y="3912"/>
                </a:lnTo>
                <a:lnTo>
                  <a:pt x="3973" y="3918"/>
                </a:lnTo>
                <a:lnTo>
                  <a:pt x="3981" y="3926"/>
                </a:lnTo>
                <a:lnTo>
                  <a:pt x="3986" y="3936"/>
                </a:lnTo>
                <a:lnTo>
                  <a:pt x="3991" y="3946"/>
                </a:lnTo>
                <a:lnTo>
                  <a:pt x="3996" y="3959"/>
                </a:lnTo>
                <a:lnTo>
                  <a:pt x="4000" y="3973"/>
                </a:lnTo>
                <a:lnTo>
                  <a:pt x="4003" y="3989"/>
                </a:lnTo>
                <a:lnTo>
                  <a:pt x="4005" y="4007"/>
                </a:lnTo>
                <a:lnTo>
                  <a:pt x="4008" y="4025"/>
                </a:lnTo>
                <a:lnTo>
                  <a:pt x="4063" y="4628"/>
                </a:lnTo>
                <a:lnTo>
                  <a:pt x="4166" y="4619"/>
                </a:lnTo>
                <a:lnTo>
                  <a:pt x="4109" y="4016"/>
                </a:lnTo>
                <a:lnTo>
                  <a:pt x="4107" y="3990"/>
                </a:lnTo>
                <a:lnTo>
                  <a:pt x="4103" y="3966"/>
                </a:lnTo>
                <a:lnTo>
                  <a:pt x="4098" y="3943"/>
                </a:lnTo>
                <a:lnTo>
                  <a:pt x="4091" y="3921"/>
                </a:lnTo>
                <a:lnTo>
                  <a:pt x="4082" y="3901"/>
                </a:lnTo>
                <a:lnTo>
                  <a:pt x="4073" y="3882"/>
                </a:lnTo>
                <a:lnTo>
                  <a:pt x="4063" y="3865"/>
                </a:lnTo>
                <a:lnTo>
                  <a:pt x="4050" y="3850"/>
                </a:lnTo>
                <a:lnTo>
                  <a:pt x="4036" y="3836"/>
                </a:lnTo>
                <a:lnTo>
                  <a:pt x="4021" y="3823"/>
                </a:lnTo>
                <a:lnTo>
                  <a:pt x="4004" y="3812"/>
                </a:lnTo>
                <a:lnTo>
                  <a:pt x="3985" y="3803"/>
                </a:lnTo>
                <a:lnTo>
                  <a:pt x="3964" y="3797"/>
                </a:lnTo>
                <a:lnTo>
                  <a:pt x="3942" y="3792"/>
                </a:lnTo>
                <a:lnTo>
                  <a:pt x="3918" y="3789"/>
                </a:lnTo>
                <a:lnTo>
                  <a:pt x="3890" y="3788"/>
                </a:lnTo>
                <a:close/>
                <a:moveTo>
                  <a:pt x="3561" y="4711"/>
                </a:moveTo>
                <a:lnTo>
                  <a:pt x="2801" y="4711"/>
                </a:lnTo>
                <a:lnTo>
                  <a:pt x="2801" y="4763"/>
                </a:lnTo>
                <a:lnTo>
                  <a:pt x="3594" y="4763"/>
                </a:lnTo>
                <a:lnTo>
                  <a:pt x="3807" y="4279"/>
                </a:lnTo>
                <a:lnTo>
                  <a:pt x="3760" y="4258"/>
                </a:lnTo>
                <a:lnTo>
                  <a:pt x="3561" y="4711"/>
                </a:lnTo>
                <a:close/>
                <a:moveTo>
                  <a:pt x="406" y="4258"/>
                </a:moveTo>
                <a:lnTo>
                  <a:pt x="358" y="4279"/>
                </a:lnTo>
                <a:lnTo>
                  <a:pt x="571" y="4763"/>
                </a:lnTo>
                <a:lnTo>
                  <a:pt x="1364" y="4763"/>
                </a:lnTo>
                <a:lnTo>
                  <a:pt x="1364" y="4711"/>
                </a:lnTo>
                <a:lnTo>
                  <a:pt x="604" y="4711"/>
                </a:lnTo>
                <a:lnTo>
                  <a:pt x="406" y="4258"/>
                </a:lnTo>
                <a:close/>
                <a:moveTo>
                  <a:pt x="760" y="3949"/>
                </a:moveTo>
                <a:lnTo>
                  <a:pt x="760" y="3949"/>
                </a:lnTo>
                <a:lnTo>
                  <a:pt x="750" y="3925"/>
                </a:lnTo>
                <a:lnTo>
                  <a:pt x="738" y="3901"/>
                </a:lnTo>
                <a:lnTo>
                  <a:pt x="727" y="3881"/>
                </a:lnTo>
                <a:lnTo>
                  <a:pt x="712" y="3864"/>
                </a:lnTo>
                <a:lnTo>
                  <a:pt x="698" y="3849"/>
                </a:lnTo>
                <a:lnTo>
                  <a:pt x="683" y="3836"/>
                </a:lnTo>
                <a:lnTo>
                  <a:pt x="667" y="3824"/>
                </a:lnTo>
                <a:lnTo>
                  <a:pt x="651" y="3815"/>
                </a:lnTo>
                <a:lnTo>
                  <a:pt x="635" y="3807"/>
                </a:lnTo>
                <a:lnTo>
                  <a:pt x="618" y="3801"/>
                </a:lnTo>
                <a:lnTo>
                  <a:pt x="600" y="3797"/>
                </a:lnTo>
                <a:lnTo>
                  <a:pt x="584" y="3793"/>
                </a:lnTo>
                <a:lnTo>
                  <a:pt x="568" y="3791"/>
                </a:lnTo>
                <a:lnTo>
                  <a:pt x="551" y="3789"/>
                </a:lnTo>
                <a:lnTo>
                  <a:pt x="522" y="3788"/>
                </a:lnTo>
                <a:lnTo>
                  <a:pt x="274" y="3788"/>
                </a:lnTo>
                <a:lnTo>
                  <a:pt x="249" y="3789"/>
                </a:lnTo>
                <a:lnTo>
                  <a:pt x="224" y="3792"/>
                </a:lnTo>
                <a:lnTo>
                  <a:pt x="201" y="3797"/>
                </a:lnTo>
                <a:lnTo>
                  <a:pt x="180" y="3803"/>
                </a:lnTo>
                <a:lnTo>
                  <a:pt x="161" y="3812"/>
                </a:lnTo>
                <a:lnTo>
                  <a:pt x="144" y="3823"/>
                </a:lnTo>
                <a:lnTo>
                  <a:pt x="129" y="3836"/>
                </a:lnTo>
                <a:lnTo>
                  <a:pt x="115" y="3850"/>
                </a:lnTo>
                <a:lnTo>
                  <a:pt x="103" y="3865"/>
                </a:lnTo>
                <a:lnTo>
                  <a:pt x="91" y="3882"/>
                </a:lnTo>
                <a:lnTo>
                  <a:pt x="82" y="3901"/>
                </a:lnTo>
                <a:lnTo>
                  <a:pt x="75" y="3921"/>
                </a:lnTo>
                <a:lnTo>
                  <a:pt x="68" y="3943"/>
                </a:lnTo>
                <a:lnTo>
                  <a:pt x="62" y="3966"/>
                </a:lnTo>
                <a:lnTo>
                  <a:pt x="58" y="3990"/>
                </a:lnTo>
                <a:lnTo>
                  <a:pt x="55" y="4016"/>
                </a:lnTo>
                <a:lnTo>
                  <a:pt x="0" y="4619"/>
                </a:lnTo>
                <a:lnTo>
                  <a:pt x="102" y="4628"/>
                </a:lnTo>
                <a:lnTo>
                  <a:pt x="158" y="4025"/>
                </a:lnTo>
                <a:lnTo>
                  <a:pt x="160" y="4007"/>
                </a:lnTo>
                <a:lnTo>
                  <a:pt x="162" y="3989"/>
                </a:lnTo>
                <a:lnTo>
                  <a:pt x="166" y="3973"/>
                </a:lnTo>
                <a:lnTo>
                  <a:pt x="170" y="3959"/>
                </a:lnTo>
                <a:lnTo>
                  <a:pt x="174" y="3946"/>
                </a:lnTo>
                <a:lnTo>
                  <a:pt x="179" y="3936"/>
                </a:lnTo>
                <a:lnTo>
                  <a:pt x="186" y="3926"/>
                </a:lnTo>
                <a:lnTo>
                  <a:pt x="192" y="3918"/>
                </a:lnTo>
                <a:lnTo>
                  <a:pt x="200" y="3912"/>
                </a:lnTo>
                <a:lnTo>
                  <a:pt x="207" y="3905"/>
                </a:lnTo>
                <a:lnTo>
                  <a:pt x="216" y="3900"/>
                </a:lnTo>
                <a:lnTo>
                  <a:pt x="227" y="3896"/>
                </a:lnTo>
                <a:lnTo>
                  <a:pt x="237" y="3894"/>
                </a:lnTo>
                <a:lnTo>
                  <a:pt x="249" y="3892"/>
                </a:lnTo>
                <a:lnTo>
                  <a:pt x="262" y="3891"/>
                </a:lnTo>
                <a:lnTo>
                  <a:pt x="274" y="3891"/>
                </a:lnTo>
                <a:lnTo>
                  <a:pt x="522" y="3891"/>
                </a:lnTo>
                <a:lnTo>
                  <a:pt x="544" y="3891"/>
                </a:lnTo>
                <a:lnTo>
                  <a:pt x="564" y="3894"/>
                </a:lnTo>
                <a:lnTo>
                  <a:pt x="585" y="3899"/>
                </a:lnTo>
                <a:lnTo>
                  <a:pt x="594" y="3903"/>
                </a:lnTo>
                <a:lnTo>
                  <a:pt x="604" y="3906"/>
                </a:lnTo>
                <a:lnTo>
                  <a:pt x="613" y="3912"/>
                </a:lnTo>
                <a:lnTo>
                  <a:pt x="621" y="3918"/>
                </a:lnTo>
                <a:lnTo>
                  <a:pt x="629" y="3926"/>
                </a:lnTo>
                <a:lnTo>
                  <a:pt x="636" y="3934"/>
                </a:lnTo>
                <a:lnTo>
                  <a:pt x="644" y="3944"/>
                </a:lnTo>
                <a:lnTo>
                  <a:pt x="651" y="3955"/>
                </a:lnTo>
                <a:lnTo>
                  <a:pt x="657" y="3968"/>
                </a:lnTo>
                <a:lnTo>
                  <a:pt x="662" y="3982"/>
                </a:lnTo>
                <a:lnTo>
                  <a:pt x="813" y="4429"/>
                </a:lnTo>
                <a:lnTo>
                  <a:pt x="1364" y="4507"/>
                </a:lnTo>
                <a:lnTo>
                  <a:pt x="1364" y="4402"/>
                </a:lnTo>
                <a:lnTo>
                  <a:pt x="890" y="4337"/>
                </a:lnTo>
                <a:lnTo>
                  <a:pt x="760" y="3949"/>
                </a:lnTo>
                <a:close/>
                <a:moveTo>
                  <a:pt x="2140" y="1285"/>
                </a:moveTo>
                <a:lnTo>
                  <a:pt x="2780" y="1285"/>
                </a:lnTo>
                <a:lnTo>
                  <a:pt x="2780" y="1388"/>
                </a:lnTo>
                <a:lnTo>
                  <a:pt x="2140" y="1388"/>
                </a:lnTo>
                <a:lnTo>
                  <a:pt x="2140" y="1285"/>
                </a:lnTo>
                <a:close/>
                <a:moveTo>
                  <a:pt x="1268" y="961"/>
                </a:moveTo>
                <a:lnTo>
                  <a:pt x="2780" y="961"/>
                </a:lnTo>
                <a:lnTo>
                  <a:pt x="2780" y="1064"/>
                </a:lnTo>
                <a:lnTo>
                  <a:pt x="1268" y="1064"/>
                </a:lnTo>
                <a:lnTo>
                  <a:pt x="1268" y="961"/>
                </a:lnTo>
                <a:close/>
                <a:moveTo>
                  <a:pt x="1268" y="636"/>
                </a:moveTo>
                <a:lnTo>
                  <a:pt x="2780" y="636"/>
                </a:lnTo>
                <a:lnTo>
                  <a:pt x="2780" y="739"/>
                </a:lnTo>
                <a:lnTo>
                  <a:pt x="1268" y="739"/>
                </a:lnTo>
                <a:lnTo>
                  <a:pt x="1268" y="636"/>
                </a:lnTo>
                <a:close/>
              </a:path>
            </a:pathLst>
          </a:custGeom>
          <a:solidFill>
            <a:schemeClr val="tx2">
              <a:lumMod val="60000"/>
              <a:lumOff val="40000"/>
            </a:schemeClr>
          </a:solidFill>
          <a:ln w="9525">
            <a:solidFill>
              <a:schemeClr val="tx2">
                <a:lumMod val="60000"/>
                <a:lumOff val="40000"/>
              </a:schemeClr>
            </a:solidFill>
            <a:round/>
            <a:headEnd/>
            <a:tailEnd/>
          </a:ln>
        </p:spPr>
        <p:txBody>
          <a:bodyPr/>
          <a:lstStyle/>
          <a:p>
            <a:endParaRPr lang="en-AU" sz="1522" dirty="0"/>
          </a:p>
        </p:txBody>
      </p:sp>
      <p:pic>
        <p:nvPicPr>
          <p:cNvPr id="4" name="Picture 3">
            <a:extLst>
              <a:ext uri="{FF2B5EF4-FFF2-40B4-BE49-F238E27FC236}">
                <a16:creationId xmlns:a16="http://schemas.microsoft.com/office/drawing/2014/main" id="{D8FE685F-376C-4259-8FB5-A1D3B3E4B00D}"/>
              </a:ext>
            </a:extLst>
          </p:cNvPr>
          <p:cNvPicPr>
            <a:picLocks noChangeAspect="1"/>
          </p:cNvPicPr>
          <p:nvPr/>
        </p:nvPicPr>
        <p:blipFill>
          <a:blip r:embed="rId3"/>
          <a:stretch>
            <a:fillRect/>
          </a:stretch>
        </p:blipFill>
        <p:spPr>
          <a:xfrm>
            <a:off x="7617296" y="4578576"/>
            <a:ext cx="2097738" cy="1380251"/>
          </a:xfrm>
          <a:prstGeom prst="rect">
            <a:avLst/>
          </a:prstGeom>
          <a:solidFill>
            <a:srgbClr val="002677"/>
          </a:solidFill>
        </p:spPr>
      </p:pic>
      <p:sp>
        <p:nvSpPr>
          <p:cNvPr id="9" name="TextBox 8">
            <a:extLst>
              <a:ext uri="{FF2B5EF4-FFF2-40B4-BE49-F238E27FC236}">
                <a16:creationId xmlns:a16="http://schemas.microsoft.com/office/drawing/2014/main" id="{A8EA0D81-256C-B296-A26E-81ADB62A618F}"/>
              </a:ext>
            </a:extLst>
          </p:cNvPr>
          <p:cNvSpPr txBox="1"/>
          <p:nvPr/>
        </p:nvSpPr>
        <p:spPr>
          <a:xfrm>
            <a:off x="488504" y="1632952"/>
            <a:ext cx="8985178" cy="2889958"/>
          </a:xfrm>
          <a:prstGeom prst="rect">
            <a:avLst/>
          </a:prstGeom>
          <a:noFill/>
        </p:spPr>
        <p:txBody>
          <a:bodyPr wrap="square">
            <a:spAutoFit/>
          </a:bodyPr>
          <a:lstStyle/>
          <a:p>
            <a:pPr>
              <a:lnSpc>
                <a:spcPct val="107000"/>
              </a:lnSpc>
              <a:spcAft>
                <a:spcPts val="300"/>
              </a:spcAft>
              <a:defRPr/>
            </a:pPr>
            <a:r>
              <a:rPr lang="en-US" sz="1200" dirty="0">
                <a:solidFill>
                  <a:schemeClr val="dk1"/>
                </a:solidFill>
                <a:cs typeface="Arial" panose="020B0604020202020204" pitchFamily="34" charset="0"/>
              </a:rPr>
              <a:t>T</a:t>
            </a:r>
            <a:r>
              <a:rPr lang="en-AU" sz="1200" dirty="0">
                <a:solidFill>
                  <a:srgbClr val="000000"/>
                </a:solidFill>
                <a:latin typeface="Apercu"/>
                <a:ea typeface="Calibri" panose="020F0502020204030204" pitchFamily="34" charset="0"/>
                <a:cs typeface="Times New Roman" panose="02020603050405020304" pitchFamily="18" charset="0"/>
              </a:rPr>
              <a:t>racking client engagement scores with a particular service could be a good impact measure.  Not all interventions, screenings or treatments occur in the first interaction.  Trust must be built between the service and individual. </a:t>
            </a:r>
          </a:p>
          <a:p>
            <a:pPr>
              <a:lnSpc>
                <a:spcPct val="107000"/>
              </a:lnSpc>
              <a:spcAft>
                <a:spcPts val="300"/>
              </a:spcAft>
              <a:defRPr/>
            </a:pPr>
            <a:r>
              <a:rPr lang="en-AU" sz="1200" dirty="0">
                <a:solidFill>
                  <a:srgbClr val="000000"/>
                </a:solidFill>
                <a:latin typeface="Apercu"/>
                <a:ea typeface="Calibri" panose="020F0502020204030204" pitchFamily="34" charset="0"/>
                <a:cs typeface="Times New Roman" panose="02020603050405020304" pitchFamily="18" charset="0"/>
              </a:rPr>
              <a:t>Identify stages and phases of engagement with clients.  Reach /teach / treat example.</a:t>
            </a:r>
          </a:p>
          <a:p>
            <a:pPr>
              <a:lnSpc>
                <a:spcPct val="107000"/>
              </a:lnSpc>
              <a:spcAft>
                <a:spcPts val="300"/>
              </a:spcAft>
              <a:defRPr/>
            </a:pPr>
            <a:r>
              <a:rPr lang="en-AU" sz="1200" dirty="0">
                <a:solidFill>
                  <a:srgbClr val="000000"/>
                </a:solidFill>
                <a:latin typeface="Apercu"/>
                <a:ea typeface="Calibri" panose="020F0502020204030204" pitchFamily="34" charset="0"/>
                <a:cs typeface="Times New Roman" panose="02020603050405020304" pitchFamily="18" charset="0"/>
              </a:rPr>
              <a:t>Build long-term pipeline of engagement</a:t>
            </a:r>
          </a:p>
          <a:p>
            <a:pPr>
              <a:lnSpc>
                <a:spcPct val="107000"/>
              </a:lnSpc>
              <a:spcAft>
                <a:spcPts val="300"/>
              </a:spcAft>
              <a:defRPr/>
            </a:pPr>
            <a:endParaRPr lang="en-AU" sz="1200" dirty="0">
              <a:solidFill>
                <a:srgbClr val="000000"/>
              </a:solidFill>
              <a:latin typeface="Apercu"/>
              <a:ea typeface="Calibri" panose="020F0502020204030204" pitchFamily="34" charset="0"/>
              <a:cs typeface="Times New Roman" panose="02020603050405020304" pitchFamily="18" charset="0"/>
            </a:endParaRPr>
          </a:p>
          <a:p>
            <a:pPr>
              <a:lnSpc>
                <a:spcPct val="107000"/>
              </a:lnSpc>
              <a:spcAft>
                <a:spcPts val="300"/>
              </a:spcAft>
              <a:defRPr/>
            </a:pPr>
            <a:endParaRPr lang="en-AU" sz="1200" dirty="0">
              <a:solidFill>
                <a:srgbClr val="000000"/>
              </a:solidFill>
              <a:latin typeface="Apercu"/>
              <a:ea typeface="Calibri" panose="020F0502020204030204" pitchFamily="34" charset="0"/>
              <a:cs typeface="Times New Roman" panose="02020603050405020304" pitchFamily="18" charset="0"/>
            </a:endParaRPr>
          </a:p>
          <a:p>
            <a:pPr>
              <a:lnSpc>
                <a:spcPct val="107000"/>
              </a:lnSpc>
              <a:spcAft>
                <a:spcPts val="300"/>
              </a:spcAft>
              <a:defRPr/>
            </a:pPr>
            <a:endParaRPr lang="en-AU" sz="1200" i="0" kern="1200" baseline="0" dirty="0">
              <a:solidFill>
                <a:schemeClr val="dk1"/>
              </a:solidFill>
              <a:latin typeface="+mn-lt"/>
              <a:ea typeface="+mn-ea"/>
              <a:cs typeface="Arial" panose="020B0604020202020204" pitchFamily="34" charset="0"/>
            </a:endParaRPr>
          </a:p>
          <a:p>
            <a:pPr>
              <a:lnSpc>
                <a:spcPct val="107000"/>
              </a:lnSpc>
              <a:spcAft>
                <a:spcPts val="300"/>
              </a:spcAft>
              <a:defRPr/>
            </a:pPr>
            <a:endParaRPr lang="en-AU" sz="3200" dirty="0">
              <a:solidFill>
                <a:schemeClr val="dk1"/>
              </a:solidFill>
              <a:cs typeface="Arial" panose="020B0604020202020204" pitchFamily="34" charset="0"/>
            </a:endParaRPr>
          </a:p>
          <a:p>
            <a:pPr>
              <a:lnSpc>
                <a:spcPct val="107000"/>
              </a:lnSpc>
              <a:spcAft>
                <a:spcPts val="300"/>
              </a:spcAft>
              <a:defRPr/>
            </a:pPr>
            <a:endParaRPr lang="en-AU" dirty="0">
              <a:solidFill>
                <a:schemeClr val="dk1"/>
              </a:solidFill>
              <a:cs typeface="Arial" panose="020B0604020202020204" pitchFamily="34" charset="0"/>
            </a:endParaRPr>
          </a:p>
          <a:p>
            <a:pPr marL="342900" lvl="0" indent="-342900">
              <a:lnSpc>
                <a:spcPct val="107000"/>
              </a:lnSpc>
              <a:spcAft>
                <a:spcPts val="300"/>
              </a:spcAft>
              <a:buFont typeface="Calibri" panose="020F0502020204030204" pitchFamily="34" charset="0"/>
              <a:buChar char="-"/>
            </a:pPr>
            <a:endParaRPr lang="en-AU"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85715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 calcmode="lin" valueType="num">
                                      <p:cBhvr additive="base">
                                        <p:cTn id="7" dur="500" fill="hold"/>
                                        <p:tgtEl>
                                          <p:spTgt spid="102402"/>
                                        </p:tgtEl>
                                        <p:attrNameLst>
                                          <p:attrName>ppt_x</p:attrName>
                                        </p:attrNameLst>
                                      </p:cBhvr>
                                      <p:tavLst>
                                        <p:tav tm="0">
                                          <p:val>
                                            <p:strVal val="0-#ppt_w/2"/>
                                          </p:val>
                                        </p:tav>
                                        <p:tav tm="100000">
                                          <p:val>
                                            <p:strVal val="#ppt_x"/>
                                          </p:val>
                                        </p:tav>
                                      </p:tavLst>
                                    </p:anim>
                                    <p:anim calcmode="lin" valueType="num">
                                      <p:cBhvr additive="base">
                                        <p:cTn id="8" dur="500" fill="hold"/>
                                        <p:tgtEl>
                                          <p:spTgt spid="1024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autoUpdateAnimBg="0"/>
    </p:bldLst>
  </p:timing>
</p:sld>
</file>

<file path=ppt/theme/theme1.xml><?xml version="1.0" encoding="utf-8"?>
<a:theme xmlns:a="http://schemas.openxmlformats.org/drawingml/2006/main" name="Office Theme">
  <a:themeElements>
    <a:clrScheme name="Directorate">
      <a:dk1>
        <a:srgbClr val="323232"/>
      </a:dk1>
      <a:lt1>
        <a:sysClr val="window" lastClr="FFFFFF"/>
      </a:lt1>
      <a:dk2>
        <a:srgbClr val="1F497D"/>
      </a:dk2>
      <a:lt2>
        <a:srgbClr val="EEECE1"/>
      </a:lt2>
      <a:accent1>
        <a:srgbClr val="002677"/>
      </a:accent1>
      <a:accent2>
        <a:srgbClr val="78D5E1"/>
      </a:accent2>
      <a:accent3>
        <a:srgbClr val="53565A"/>
      </a:accent3>
      <a:accent4>
        <a:srgbClr val="00797C"/>
      </a:accent4>
      <a:accent5>
        <a:srgbClr val="333092"/>
      </a:accent5>
      <a:accent6>
        <a:srgbClr val="AB4399"/>
      </a:accent6>
      <a:hlink>
        <a:srgbClr val="002677"/>
      </a:hlink>
      <a:folHlink>
        <a:srgbClr val="53565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irectorate Powerpoint Template" id="{7A0F5A81-B897-4598-88AB-850CA009143D}" vid="{5374775D-7A75-433D-BCE0-B240B4B117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Flow_SignoffStatus xmlns="f6c841be-bb08-4901-87b0-0033aa80d2c6" xsi:nil="true"/>
    <DocumentType xmlns="f6c841be-bb08-4901-87b0-0033aa80d2c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90D9B5854DD0943985B1931B7971495" ma:contentTypeVersion="4" ma:contentTypeDescription="Create a new document." ma:contentTypeScope="" ma:versionID="c050060d99c501b3ab15ce3551ac0a87">
  <xsd:schema xmlns:xsd="http://www.w3.org/2001/XMLSchema" xmlns:xs="http://www.w3.org/2001/XMLSchema" xmlns:p="http://schemas.microsoft.com/office/2006/metadata/properties" xmlns:ns2="f6c841be-bb08-4901-87b0-0033aa80d2c6" targetNamespace="http://schemas.microsoft.com/office/2006/metadata/properties" ma:root="true" ma:fieldsID="301b8bd1dce2fe06e2c642ce679eeb81" ns2:_="">
    <xsd:import namespace="f6c841be-bb08-4901-87b0-0033aa80d2c6"/>
    <xsd:element name="properties">
      <xsd:complexType>
        <xsd:sequence>
          <xsd:element name="documentManagement">
            <xsd:complexType>
              <xsd:all>
                <xsd:element ref="ns2:MediaServiceMetadata" minOccurs="0"/>
                <xsd:element ref="ns2:MediaServiceFastMetadata" minOccurs="0"/>
                <xsd:element ref="ns2:_Flow_SignoffStatus" minOccurs="0"/>
                <xsd:element ref="ns2:Document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c841be-bb08-4901-87b0-0033aa80d2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Flow_SignoffStatus" ma:index="10" nillable="true" ma:displayName="Sign-off status" ma:internalName="Sign_x002d_off_x0020_status">
      <xsd:simpleType>
        <xsd:restriction base="dms:Text"/>
      </xsd:simpleType>
    </xsd:element>
    <xsd:element name="DocumentType" ma:index="11" nillable="true" ma:displayName="Document Type" ma:format="Dropdown" ma:internalName="DocumentType">
      <xsd:simpleType>
        <xsd:restriction base="dms:Choice">
          <xsd:enumeration value="Guidelin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E08DC4-0F88-4680-9B54-7F6203DA92A9}">
  <ds:schemaRefs>
    <ds:schemaRef ds:uri="http://schemas.microsoft.com/sharepoint/v3/contenttype/forms"/>
  </ds:schemaRefs>
</ds:datastoreItem>
</file>

<file path=customXml/itemProps2.xml><?xml version="1.0" encoding="utf-8"?>
<ds:datastoreItem xmlns:ds="http://schemas.openxmlformats.org/officeDocument/2006/customXml" ds:itemID="{5D2B2E1D-9C00-45AC-8BDF-395AB1FA49B2}">
  <ds:schemaRefs>
    <ds:schemaRef ds:uri="http://purl.org/dc/dcmitype/"/>
    <ds:schemaRef ds:uri="http://schemas.microsoft.com/office/infopath/2007/PartnerControls"/>
    <ds:schemaRef ds:uri="http://purl.org/dc/terms/"/>
    <ds:schemaRef ds:uri="http://www.w3.org/XML/1998/namespace"/>
    <ds:schemaRef ds:uri="http://schemas.microsoft.com/office/2006/documentManagement/types"/>
    <ds:schemaRef ds:uri="http://schemas.microsoft.com/office/2006/metadata/properties"/>
    <ds:schemaRef ds:uri="http://schemas.openxmlformats.org/package/2006/metadata/core-properties"/>
    <ds:schemaRef ds:uri="f6c841be-bb08-4901-87b0-0033aa80d2c6"/>
    <ds:schemaRef ds:uri="http://purl.org/dc/elements/1.1/"/>
  </ds:schemaRefs>
</ds:datastoreItem>
</file>

<file path=customXml/itemProps3.xml><?xml version="1.0" encoding="utf-8"?>
<ds:datastoreItem xmlns:ds="http://schemas.openxmlformats.org/officeDocument/2006/customXml" ds:itemID="{50FE9DA1-CF48-4CD5-B069-7843B08CFA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c841be-bb08-4901-87b0-0033aa80d2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ACT-Health-Powerpoint-Presentation-Template</Template>
  <TotalTime>17655</TotalTime>
  <Words>964</Words>
  <Application>Microsoft Office PowerPoint</Application>
  <PresentationFormat>A4 Paper (210x297 mm)</PresentationFormat>
  <Paragraphs>104</Paragraphs>
  <Slides>7</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Apercu</vt:lpstr>
      <vt:lpstr>Arial</vt:lpstr>
      <vt:lpstr>Calibri</vt:lpstr>
      <vt:lpstr>EYInterstate Light</vt:lpstr>
      <vt:lpstr>Helvetica Neue</vt:lpstr>
      <vt:lpstr>PMEEY S+ DIN</vt:lpstr>
      <vt:lpstr>Segoe UI</vt:lpstr>
      <vt:lpstr>Times New Roman</vt:lpstr>
      <vt:lpstr>Office Theme</vt:lpstr>
      <vt:lpstr>Community Commissioning –  Collaborative Design     Workshop #2 9 August  9:30am – 12:30pm    Venue: Zoom       </vt:lpstr>
      <vt:lpstr>Acknowledgement of Country</vt:lpstr>
      <vt:lpstr>Agenda     Workshop 2 - Viral Hepatitis /   HIV                                                                               Tuesday, 9th August 2022    Time: 9:30am – 12:30pm Venue: Zoom</vt:lpstr>
      <vt:lpstr>Facilitated Discussion Questions, queries and comments on the commissioning framework and process thus far.   Openly address and discuss any risks, issues, concerns and challenges.</vt:lpstr>
      <vt:lpstr>Where can we improve in providing services to meet our sectors needs?           Where are we seeing emerging demand in new or existing services or similarly where are  there gaps in the provision of services or the engagement of target groups (volume, access, geographic, demographic and cultural reach)</vt:lpstr>
      <vt:lpstr>2.    What inputs or enablers are required to improve?  Identify new and critical service inputs to be considered through future procurement to meet this growing demand, plug this service gap or coverage, engage this particular target group or culture.  This could include new partnerships, better data sharing or a different approach. </vt:lpstr>
      <vt:lpstr>3. How will we know when we have made an improvement and a positive impact?  What measures or indicators will tell us we are meeting our communities needs?</vt:lpstr>
    </vt:vector>
  </TitlesOfParts>
  <Company>ACT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Collaborative Design_STIBBV Workshop 2 - Output Summary - Green Cup Consulting</dc:title>
  <dc:creator>ACT Government</dc:creator>
  <cp:keywords>template</cp:keywords>
  <cp:lastModifiedBy>Barr, Beverley (CSD)</cp:lastModifiedBy>
  <cp:revision>25</cp:revision>
  <cp:lastPrinted>2022-08-08T12:46:03Z</cp:lastPrinted>
  <dcterms:created xsi:type="dcterms:W3CDTF">2020-07-28T04:28:45Z</dcterms:created>
  <dcterms:modified xsi:type="dcterms:W3CDTF">2023-01-19T21:41:17Z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0x010100190D9B5854DD0943985B1931B7971495</vt:lpwstr>
  </property>
</Properties>
</file>